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6" r:id="rId1"/>
    <p:sldMasterId id="2147483664" r:id="rId2"/>
    <p:sldMasterId id="2147483706" r:id="rId3"/>
  </p:sldMasterIdLst>
  <p:notesMasterIdLst>
    <p:notesMasterId r:id="rId45"/>
  </p:notesMasterIdLst>
  <p:sldIdLst>
    <p:sldId id="399" r:id="rId4"/>
    <p:sldId id="385" r:id="rId5"/>
    <p:sldId id="295" r:id="rId6"/>
    <p:sldId id="386" r:id="rId7"/>
    <p:sldId id="320" r:id="rId8"/>
    <p:sldId id="311" r:id="rId9"/>
    <p:sldId id="353" r:id="rId10"/>
    <p:sldId id="354" r:id="rId11"/>
    <p:sldId id="355" r:id="rId12"/>
    <p:sldId id="395" r:id="rId13"/>
    <p:sldId id="357" r:id="rId14"/>
    <p:sldId id="358" r:id="rId15"/>
    <p:sldId id="359" r:id="rId16"/>
    <p:sldId id="360" r:id="rId17"/>
    <p:sldId id="310" r:id="rId18"/>
    <p:sldId id="361" r:id="rId19"/>
    <p:sldId id="362" r:id="rId20"/>
    <p:sldId id="363" r:id="rId21"/>
    <p:sldId id="364" r:id="rId22"/>
    <p:sldId id="365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66" r:id="rId32"/>
    <p:sldId id="375" r:id="rId33"/>
    <p:sldId id="376" r:id="rId34"/>
    <p:sldId id="377" r:id="rId35"/>
    <p:sldId id="384" r:id="rId36"/>
    <p:sldId id="378" r:id="rId37"/>
    <p:sldId id="379" r:id="rId38"/>
    <p:sldId id="383" r:id="rId39"/>
    <p:sldId id="381" r:id="rId40"/>
    <p:sldId id="382" r:id="rId41"/>
    <p:sldId id="389" r:id="rId42"/>
    <p:sldId id="400" r:id="rId43"/>
    <p:sldId id="401" r:id="rId44"/>
  </p:sldIdLst>
  <p:sldSz cx="12190413" cy="6858000"/>
  <p:notesSz cx="6858000" cy="9144000"/>
  <p:embeddedFontLst>
    <p:embeddedFont>
      <p:font typeface="Arial Rounded MT Bold" panose="020F0704030504030204" pitchFamily="34" charset="0"/>
      <p:regular r:id="rId46"/>
    </p:embeddedFont>
    <p:embeddedFont>
      <p:font typeface="方正黑体简体" panose="02010600030101010101" charset="-122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  <p:embeddedFont>
      <p:font typeface="方正准圆简体" panose="02010600030101010101" charset="-122"/>
      <p:regular r:id="rId54"/>
    </p:embeddedFont>
    <p:embeddedFont>
      <p:font typeface="Gulim" panose="020B0600000101010101" pitchFamily="34" charset="-127"/>
      <p:regular r:id="rId55"/>
    </p:embeddedFont>
    <p:embeddedFont>
      <p:font typeface="Arial Black" panose="020B0A04020102020204" pitchFamily="34" charset="0"/>
      <p:bold r:id="rId56"/>
    </p:embeddedFont>
    <p:embeddedFont>
      <p:font typeface="方正黑体_GBK" panose="02010600030101010101" charset="-122"/>
      <p:regular r:id="rId57"/>
    </p:embeddedFont>
    <p:embeddedFont>
      <p:font typeface="华文黑体" panose="02010600030101010101" charset="-122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微软雅黑" panose="020B0503020204020204" pitchFamily="34" charset="-122"/>
      <p:regular r:id="rId63"/>
      <p:bold r:id="rId64"/>
    </p:embeddedFont>
    <p:embeddedFont>
      <p:font typeface="Impact" panose="020B0806030902050204" pitchFamily="34" charset="0"/>
      <p:regular r:id="rId65"/>
    </p:embeddedFont>
    <p:embeddedFont>
      <p:font typeface="黑体" panose="02010609060101010101" pitchFamily="49" charset="-122"/>
      <p:regular r:id="rId66"/>
    </p:embeddedFont>
    <p:embeddedFont>
      <p:font typeface="方正大黑_GBK" panose="02010600030101010101" charset="-122"/>
      <p:regular r:id="rId67"/>
    </p:embeddedFont>
    <p:embeddedFont>
      <p:font typeface="方正稚艺简体" panose="02010600030101010101" charset="-122"/>
      <p:regular r:id="rId68"/>
    </p:embeddedFont>
    <p:embeddedFont>
      <p:font typeface="Franklin Gothic Medium" panose="020B0603020102020204" pitchFamily="34" charset="0"/>
      <p:regular r:id="rId69"/>
      <p:italic r:id="rId70"/>
    </p:embeddedFont>
    <p:embeddedFont>
      <p:font typeface="DFGothic-EB" panose="020B0600070205080204" charset="-128"/>
      <p:regular r:id="rId71"/>
    </p:embeddedFont>
    <p:embeddedFont>
      <p:font typeface="Bebas" panose="02010600030101010101"/>
      <p:regular r:id="rId72"/>
    </p:embeddedFont>
    <p:embeddedFont>
      <p:font typeface="方正正中黑简体" panose="02010600030101010101" charset="-122"/>
      <p:regular r:id="rId73"/>
    </p:embeddedFont>
  </p:embeddedFontLst>
  <p:custDataLst>
    <p:tags r:id="rId74"/>
  </p:custDataLst>
  <p:defaultTextStyle>
    <a:defPPr>
      <a:defRPr lang="zh-CN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B3D"/>
    <a:srgbClr val="EA0000"/>
    <a:srgbClr val="CA1C67"/>
    <a:srgbClr val="25C0B7"/>
    <a:srgbClr val="00CC66"/>
    <a:srgbClr val="FF6600"/>
    <a:srgbClr val="12D4D4"/>
    <a:srgbClr val="F9A307"/>
    <a:srgbClr val="0B7B87"/>
    <a:srgbClr val="033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291" autoAdjust="0"/>
  </p:normalViewPr>
  <p:slideViewPr>
    <p:cSldViewPr>
      <p:cViewPr varScale="1">
        <p:scale>
          <a:sx n="81" d="100"/>
          <a:sy n="81" d="100"/>
        </p:scale>
        <p:origin x="883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3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tags" Target="tags/tag1.xml"/><Relationship Id="rId5" Type="http://schemas.openxmlformats.org/officeDocument/2006/relationships/slide" Target="slides/slide2.xml"/><Relationship Id="rId61" Type="http://schemas.openxmlformats.org/officeDocument/2006/relationships/font" Target="fonts/font1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25C0B7"/>
            </a:solidFill>
          </c:spPr>
          <c:dPt>
            <c:idx val="0"/>
            <c:bubble3D val="0"/>
            <c:spPr>
              <a:solidFill>
                <a:srgbClr val="CB1B3D"/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CB1B3D">
                  <a:alpha val="79000"/>
                </a:srgbClr>
              </a:solidFill>
            </c:spPr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  <a:alpha val="79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en-US"/>
                      <a:t> </a:t>
                    </a:r>
                    <a:r>
                      <a:rPr lang="en-US" altLang="en-US" smtClean="0"/>
                      <a:t>90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en-US" dirty="0"/>
                      <a:t> </a:t>
                    </a:r>
                    <a:r>
                      <a:rPr lang="en-US" altLang="en-US" dirty="0" smtClean="0"/>
                      <a:t>12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en-US"/>
                      <a:t> </a:t>
                    </a:r>
                    <a:r>
                      <a:rPr lang="en-US" altLang="en-US" smtClean="0"/>
                      <a:t>3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20</c:v>
                </c:pt>
                <c:pt idx="2">
                  <c:v>12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56411-7E9D-4C6E-BD4F-225AE7D3B7C6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66DFD-D77D-44AB-A44B-39D08D78940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6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584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0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13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13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1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1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943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121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94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402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05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0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05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0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1612" cy="1470025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2813" cy="1752600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2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4" y="1600205"/>
            <a:ext cx="10971213" cy="4525963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2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2" y="274640"/>
            <a:ext cx="2741612" cy="5851525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1612" cy="1470025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2813" cy="1752600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0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1213" cy="4525963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1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4" y="4406901"/>
            <a:ext cx="10361612" cy="1362075"/>
          </a:xfrm>
          <a:prstGeom prst="rect">
            <a:avLst/>
          </a:prstGeom>
        </p:spPr>
        <p:txBody>
          <a:bodyPr lIns="91431" tIns="45715" rIns="91431" bIns="45715"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4" y="2906713"/>
            <a:ext cx="10361612" cy="1500187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1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408613" cy="4525963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1"/>
            <a:ext cx="5410200" cy="4525963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6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3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40" y="1535113"/>
            <a:ext cx="5387975" cy="639763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40" y="2174875"/>
            <a:ext cx="5387975" cy="3951288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6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87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2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49"/>
            <a:ext cx="4010025" cy="1162051"/>
          </a:xfrm>
          <a:prstGeom prst="rect">
            <a:avLst/>
          </a:prstGeom>
        </p:spPr>
        <p:txBody>
          <a:bodyPr lIns="91431" tIns="45715" rIns="91431" bIns="45715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6" y="273052"/>
            <a:ext cx="6815138" cy="5853113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0025" cy="4691063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5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1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4" y="1600205"/>
            <a:ext cx="10971213" cy="4525963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7" y="4800600"/>
            <a:ext cx="7315200" cy="566739"/>
          </a:xfrm>
          <a:prstGeom prst="rect">
            <a:avLst/>
          </a:prstGeom>
        </p:spPr>
        <p:txBody>
          <a:bodyPr lIns="91431" tIns="45715" rIns="91431" bIns="45715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7" y="612775"/>
            <a:ext cx="7315200" cy="4114800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7" y="5367338"/>
            <a:ext cx="7315200" cy="804863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5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1213" cy="4525963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1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2" y="274639"/>
            <a:ext cx="2741612" cy="5851525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7200" cy="5851525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1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3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4" y="4406905"/>
            <a:ext cx="10361612" cy="1362075"/>
          </a:xfrm>
          <a:prstGeom prst="rect">
            <a:avLst/>
          </a:prstGeom>
        </p:spPr>
        <p:txBody>
          <a:bodyPr lIns="91431" tIns="45715" rIns="91431" bIns="45715"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4" y="2906713"/>
            <a:ext cx="10361612" cy="1500187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2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5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27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07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68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2" y="1600205"/>
            <a:ext cx="5408613" cy="4525963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5"/>
            <a:ext cx="5410200" cy="4525963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6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01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9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41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39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7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3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42" y="1535113"/>
            <a:ext cx="5387975" cy="639763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42" y="2174875"/>
            <a:ext cx="5387975" cy="3951288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10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1213" cy="11430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0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49"/>
            <a:ext cx="4010025" cy="1162051"/>
          </a:xfrm>
          <a:prstGeom prst="rect">
            <a:avLst/>
          </a:prstGeom>
        </p:spPr>
        <p:txBody>
          <a:bodyPr lIns="91431" tIns="45715" rIns="91431" bIns="45715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6" y="273053"/>
            <a:ext cx="6815138" cy="5853113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0025" cy="4691063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5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1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7" y="4800600"/>
            <a:ext cx="7315200" cy="566739"/>
          </a:xfrm>
          <a:prstGeom prst="rect">
            <a:avLst/>
          </a:prstGeom>
        </p:spPr>
        <p:txBody>
          <a:bodyPr lIns="91431" tIns="45715" rIns="91431" bIns="45715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7" y="612775"/>
            <a:ext cx="7315200" cy="4114800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7" y="5367338"/>
            <a:ext cx="7315200" cy="804863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5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99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FC6E3BE3-B967-4CAF-86E4-C886371B953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2" y="6356355"/>
            <a:ext cx="3859214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4" y="6356355"/>
            <a:ext cx="284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210EE14C-485C-475A-A4AC-09D751B2B7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9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36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90" r:id="rId12"/>
    <p:sldLayoutId id="2147483691" r:id="rId13"/>
    <p:sldLayoutId id="2147483692" r:id="rId14"/>
    <p:sldLayoutId id="2147483694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5" r:id="rId2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8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esign.c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2882" y="-72009"/>
            <a:ext cx="12203296" cy="6957393"/>
            <a:chOff x="-12882" y="0"/>
            <a:chExt cx="12203296" cy="6858001"/>
          </a:xfrm>
        </p:grpSpPr>
        <p:pic>
          <p:nvPicPr>
            <p:cNvPr id="42" name="Picture 4" descr="C:\Users\Administrator\AppData\Local\Temp\HZ$D.467.485\Nipic_9885883_201408090917434790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5"/>
            <a:stretch/>
          </p:blipFill>
          <p:spPr bwMode="auto">
            <a:xfrm>
              <a:off x="-12882" y="0"/>
              <a:ext cx="12203296" cy="590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0" y="5589240"/>
              <a:ext cx="12150492" cy="1268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-15314" y="-99392"/>
            <a:ext cx="3053199" cy="6984776"/>
          </a:xfrm>
          <a:prstGeom prst="rect">
            <a:avLst/>
          </a:prstGeom>
          <a:solidFill>
            <a:srgbClr val="CB1B3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037665" y="-99392"/>
            <a:ext cx="3053199" cy="6984776"/>
          </a:xfrm>
          <a:prstGeom prst="rect">
            <a:avLst/>
          </a:prstGeom>
          <a:solidFill>
            <a:srgbClr val="CB1B3D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081988" y="-99392"/>
            <a:ext cx="3053199" cy="6984776"/>
          </a:xfrm>
          <a:prstGeom prst="rect">
            <a:avLst/>
          </a:prstGeom>
          <a:solidFill>
            <a:srgbClr val="CB1B3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9135188" y="-99392"/>
            <a:ext cx="3053199" cy="6984776"/>
          </a:xfrm>
          <a:prstGeom prst="rect">
            <a:avLst/>
          </a:prstGeom>
          <a:solidFill>
            <a:srgbClr val="CB1B3D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何真真 - 星际流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95205" y="-999156"/>
            <a:ext cx="487363" cy="4873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7249" y="2132856"/>
            <a:ext cx="12220950" cy="2592288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960993" y="2576180"/>
            <a:ext cx="2948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pc="-300" dirty="0" smtClean="0">
                <a:solidFill>
                  <a:schemeClr val="bg1"/>
                </a:solidFill>
                <a:latin typeface="Swis721 BlkCn BT" panose="020B0806030502040204" pitchFamily="34" charset="0"/>
                <a:ea typeface="DFGothic-EB" panose="02010609010101010101" pitchFamily="1" charset="-128"/>
              </a:rPr>
              <a:t>2017</a:t>
            </a:r>
            <a:endParaRPr lang="zh-CN" altLang="en-US" sz="9600" spc="-300" dirty="0">
              <a:solidFill>
                <a:schemeClr val="bg1"/>
              </a:solidFill>
              <a:latin typeface="Swis721 BlkCn BT" panose="020B0806030502040204" pitchFamily="34" charset="0"/>
              <a:ea typeface="DFGothic-EB" panose="02010609010101010101" pitchFamily="1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28156" y="2636912"/>
            <a:ext cx="60635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工作报告年度总结</a:t>
            </a:r>
            <a:endParaRPr lang="zh-CN" altLang="en-US" sz="5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28624" y="3487031"/>
            <a:ext cx="478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SUMMARY ANNUAL REPORT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99972" y="2593234"/>
            <a:ext cx="28800" cy="146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8916884" y="4117514"/>
            <a:ext cx="1461641" cy="283053"/>
            <a:chOff x="8963672" y="-2383876"/>
            <a:chExt cx="6161888" cy="1290635"/>
          </a:xfrm>
        </p:grpSpPr>
        <p:grpSp>
          <p:nvGrpSpPr>
            <p:cNvPr id="45" name="组合 44"/>
            <p:cNvGrpSpPr/>
            <p:nvPr/>
          </p:nvGrpSpPr>
          <p:grpSpPr>
            <a:xfrm>
              <a:off x="10601698" y="-2383876"/>
              <a:ext cx="1290635" cy="1290635"/>
              <a:chOff x="4686046" y="3181838"/>
              <a:chExt cx="1290635" cy="1290635"/>
            </a:xfrm>
          </p:grpSpPr>
          <p:sp>
            <p:nvSpPr>
              <p:cNvPr id="55" name="Oval 87"/>
              <p:cNvSpPr>
                <a:spLocks noChangeArrowheads="1"/>
              </p:cNvSpPr>
              <p:nvPr/>
            </p:nvSpPr>
            <p:spPr bwMode="auto">
              <a:xfrm>
                <a:off x="4686046" y="3181838"/>
                <a:ext cx="1290635" cy="1290635"/>
              </a:xfrm>
              <a:prstGeom prst="ellipse">
                <a:avLst/>
              </a:prstGeom>
              <a:solidFill>
                <a:srgbClr val="FFC000"/>
              </a:soli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44"/>
              <p:cNvSpPr>
                <a:spLocks noEditPoints="1"/>
              </p:cNvSpPr>
              <p:nvPr/>
            </p:nvSpPr>
            <p:spPr bwMode="auto">
              <a:xfrm>
                <a:off x="4943211" y="3521659"/>
                <a:ext cx="744244" cy="648096"/>
              </a:xfrm>
              <a:custGeom>
                <a:avLst/>
                <a:gdLst>
                  <a:gd name="T0" fmla="*/ 41 w 62"/>
                  <a:gd name="T1" fmla="*/ 31 h 54"/>
                  <a:gd name="T2" fmla="*/ 34 w 62"/>
                  <a:gd name="T3" fmla="*/ 23 h 54"/>
                  <a:gd name="T4" fmla="*/ 33 w 62"/>
                  <a:gd name="T5" fmla="*/ 17 h 54"/>
                  <a:gd name="T6" fmla="*/ 30 w 62"/>
                  <a:gd name="T7" fmla="*/ 20 h 54"/>
                  <a:gd name="T8" fmla="*/ 23 w 62"/>
                  <a:gd name="T9" fmla="*/ 13 h 54"/>
                  <a:gd name="T10" fmla="*/ 18 w 62"/>
                  <a:gd name="T11" fmla="*/ 17 h 54"/>
                  <a:gd name="T12" fmla="*/ 7 w 62"/>
                  <a:gd name="T13" fmla="*/ 17 h 54"/>
                  <a:gd name="T14" fmla="*/ 7 w 62"/>
                  <a:gd name="T15" fmla="*/ 23 h 54"/>
                  <a:gd name="T16" fmla="*/ 0 w 62"/>
                  <a:gd name="T17" fmla="*/ 31 h 54"/>
                  <a:gd name="T18" fmla="*/ 4 w 62"/>
                  <a:gd name="T19" fmla="*/ 36 h 54"/>
                  <a:gd name="T20" fmla="*/ 4 w 62"/>
                  <a:gd name="T21" fmla="*/ 46 h 54"/>
                  <a:gd name="T22" fmla="*/ 10 w 62"/>
                  <a:gd name="T23" fmla="*/ 47 h 54"/>
                  <a:gd name="T24" fmla="*/ 18 w 62"/>
                  <a:gd name="T25" fmla="*/ 54 h 54"/>
                  <a:gd name="T26" fmla="*/ 23 w 62"/>
                  <a:gd name="T27" fmla="*/ 50 h 54"/>
                  <a:gd name="T28" fmla="*/ 32 w 62"/>
                  <a:gd name="T29" fmla="*/ 48 h 54"/>
                  <a:gd name="T30" fmla="*/ 37 w 62"/>
                  <a:gd name="T31" fmla="*/ 46 h 54"/>
                  <a:gd name="T32" fmla="*/ 37 w 62"/>
                  <a:gd name="T33" fmla="*/ 36 h 54"/>
                  <a:gd name="T34" fmla="*/ 32 w 62"/>
                  <a:gd name="T35" fmla="*/ 38 h 54"/>
                  <a:gd name="T36" fmla="*/ 20 w 62"/>
                  <a:gd name="T37" fmla="*/ 46 h 54"/>
                  <a:gd name="T38" fmla="*/ 20 w 62"/>
                  <a:gd name="T39" fmla="*/ 21 h 54"/>
                  <a:gd name="T40" fmla="*/ 33 w 62"/>
                  <a:gd name="T41" fmla="*/ 33 h 54"/>
                  <a:gd name="T42" fmla="*/ 58 w 62"/>
                  <a:gd name="T43" fmla="*/ 35 h 54"/>
                  <a:gd name="T44" fmla="*/ 62 w 62"/>
                  <a:gd name="T45" fmla="*/ 38 h 54"/>
                  <a:gd name="T46" fmla="*/ 60 w 62"/>
                  <a:gd name="T47" fmla="*/ 41 h 54"/>
                  <a:gd name="T48" fmla="*/ 59 w 62"/>
                  <a:gd name="T49" fmla="*/ 46 h 54"/>
                  <a:gd name="T50" fmla="*/ 56 w 62"/>
                  <a:gd name="T51" fmla="*/ 47 h 54"/>
                  <a:gd name="T52" fmla="*/ 52 w 62"/>
                  <a:gd name="T53" fmla="*/ 50 h 54"/>
                  <a:gd name="T54" fmla="*/ 50 w 62"/>
                  <a:gd name="T55" fmla="*/ 48 h 54"/>
                  <a:gd name="T56" fmla="*/ 45 w 62"/>
                  <a:gd name="T57" fmla="*/ 48 h 54"/>
                  <a:gd name="T58" fmla="*/ 44 w 62"/>
                  <a:gd name="T59" fmla="*/ 45 h 54"/>
                  <a:gd name="T60" fmla="*/ 41 w 62"/>
                  <a:gd name="T61" fmla="*/ 41 h 54"/>
                  <a:gd name="T62" fmla="*/ 43 w 62"/>
                  <a:gd name="T63" fmla="*/ 39 h 54"/>
                  <a:gd name="T64" fmla="*/ 43 w 62"/>
                  <a:gd name="T65" fmla="*/ 33 h 54"/>
                  <a:gd name="T66" fmla="*/ 46 w 62"/>
                  <a:gd name="T67" fmla="*/ 33 h 54"/>
                  <a:gd name="T68" fmla="*/ 50 w 62"/>
                  <a:gd name="T69" fmla="*/ 29 h 54"/>
                  <a:gd name="T70" fmla="*/ 52 w 62"/>
                  <a:gd name="T71" fmla="*/ 31 h 54"/>
                  <a:gd name="T72" fmla="*/ 58 w 62"/>
                  <a:gd name="T73" fmla="*/ 31 h 54"/>
                  <a:gd name="T74" fmla="*/ 58 w 62"/>
                  <a:gd name="T75" fmla="*/ 35 h 54"/>
                  <a:gd name="T76" fmla="*/ 57 w 62"/>
                  <a:gd name="T77" fmla="*/ 40 h 54"/>
                  <a:gd name="T78" fmla="*/ 45 w 62"/>
                  <a:gd name="T79" fmla="*/ 40 h 54"/>
                  <a:gd name="T80" fmla="*/ 51 w 62"/>
                  <a:gd name="T81" fmla="*/ 46 h 54"/>
                  <a:gd name="T82" fmla="*/ 62 w 62"/>
                  <a:gd name="T83" fmla="*/ 12 h 54"/>
                  <a:gd name="T84" fmla="*/ 59 w 62"/>
                  <a:gd name="T85" fmla="*/ 15 h 54"/>
                  <a:gd name="T86" fmla="*/ 59 w 62"/>
                  <a:gd name="T87" fmla="*/ 22 h 54"/>
                  <a:gd name="T88" fmla="*/ 55 w 62"/>
                  <a:gd name="T89" fmla="*/ 23 h 54"/>
                  <a:gd name="T90" fmla="*/ 50 w 62"/>
                  <a:gd name="T91" fmla="*/ 28 h 54"/>
                  <a:gd name="T92" fmla="*/ 46 w 62"/>
                  <a:gd name="T93" fmla="*/ 25 h 54"/>
                  <a:gd name="T94" fmla="*/ 39 w 62"/>
                  <a:gd name="T95" fmla="*/ 25 h 54"/>
                  <a:gd name="T96" fmla="*/ 39 w 62"/>
                  <a:gd name="T97" fmla="*/ 20 h 54"/>
                  <a:gd name="T98" fmla="*/ 34 w 62"/>
                  <a:gd name="T99" fmla="*/ 15 h 54"/>
                  <a:gd name="T100" fmla="*/ 37 w 62"/>
                  <a:gd name="T101" fmla="*/ 12 h 54"/>
                  <a:gd name="T102" fmla="*/ 37 w 62"/>
                  <a:gd name="T103" fmla="*/ 5 h 54"/>
                  <a:gd name="T104" fmla="*/ 41 w 62"/>
                  <a:gd name="T105" fmla="*/ 5 h 54"/>
                  <a:gd name="T106" fmla="*/ 46 w 62"/>
                  <a:gd name="T107" fmla="*/ 0 h 54"/>
                  <a:gd name="T108" fmla="*/ 49 w 62"/>
                  <a:gd name="T109" fmla="*/ 3 h 54"/>
                  <a:gd name="T110" fmla="*/ 56 w 62"/>
                  <a:gd name="T111" fmla="*/ 3 h 54"/>
                  <a:gd name="T112" fmla="*/ 57 w 62"/>
                  <a:gd name="T113" fmla="*/ 7 h 54"/>
                  <a:gd name="T114" fmla="*/ 48 w 62"/>
                  <a:gd name="T115" fmla="*/ 22 h 54"/>
                  <a:gd name="T116" fmla="*/ 40 w 62"/>
                  <a:gd name="T117" fmla="*/ 14 h 54"/>
                  <a:gd name="T118" fmla="*/ 56 w 62"/>
                  <a:gd name="T11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2" h="54">
                    <a:moveTo>
                      <a:pt x="41" y="36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28"/>
                      <a:pt x="36" y="25"/>
                      <a:pt x="34" y="23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8" y="18"/>
                      <a:pt x="26" y="17"/>
                      <a:pt x="23" y="17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5" y="17"/>
                      <a:pt x="12" y="18"/>
                      <a:pt x="10" y="2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5" y="26"/>
                      <a:pt x="4" y="28"/>
                      <a:pt x="4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9"/>
                      <a:pt x="5" y="41"/>
                      <a:pt x="7" y="44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2" y="49"/>
                      <a:pt x="15" y="50"/>
                      <a:pt x="18" y="50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6" y="50"/>
                      <a:pt x="28" y="49"/>
                      <a:pt x="31" y="47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6" y="41"/>
                      <a:pt x="37" y="39"/>
                      <a:pt x="37" y="36"/>
                    </a:cubicBezTo>
                    <a:cubicBezTo>
                      <a:pt x="41" y="36"/>
                      <a:pt x="41" y="36"/>
                      <a:pt x="41" y="36"/>
                    </a:cubicBezTo>
                    <a:close/>
                    <a:moveTo>
                      <a:pt x="32" y="38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0" y="43"/>
                      <a:pt x="26" y="46"/>
                      <a:pt x="20" y="46"/>
                    </a:cubicBezTo>
                    <a:cubicBezTo>
                      <a:pt x="14" y="46"/>
                      <a:pt x="8" y="40"/>
                      <a:pt x="8" y="33"/>
                    </a:cubicBezTo>
                    <a:cubicBezTo>
                      <a:pt x="8" y="27"/>
                      <a:pt x="14" y="21"/>
                      <a:pt x="20" y="21"/>
                    </a:cubicBezTo>
                    <a:cubicBezTo>
                      <a:pt x="26" y="21"/>
                      <a:pt x="30" y="24"/>
                      <a:pt x="32" y="29"/>
                    </a:cubicBezTo>
                    <a:cubicBezTo>
                      <a:pt x="32" y="30"/>
                      <a:pt x="33" y="32"/>
                      <a:pt x="33" y="33"/>
                    </a:cubicBezTo>
                    <a:cubicBezTo>
                      <a:pt x="33" y="35"/>
                      <a:pt x="32" y="37"/>
                      <a:pt x="32" y="38"/>
                    </a:cubicBezTo>
                    <a:close/>
                    <a:moveTo>
                      <a:pt x="58" y="35"/>
                    </a:moveTo>
                    <a:cubicBezTo>
                      <a:pt x="59" y="36"/>
                      <a:pt x="59" y="37"/>
                      <a:pt x="60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9" y="42"/>
                      <a:pt x="59" y="44"/>
                      <a:pt x="58" y="45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5" y="47"/>
                      <a:pt x="54" y="48"/>
                      <a:pt x="52" y="48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49" y="48"/>
                      <a:pt x="47" y="47"/>
                      <a:pt x="46" y="47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2"/>
                      <a:pt x="43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7"/>
                      <a:pt x="43" y="36"/>
                      <a:pt x="44" y="35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7" y="32"/>
                      <a:pt x="48" y="32"/>
                      <a:pt x="50" y="31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4" y="32"/>
                      <a:pt x="55" y="32"/>
                      <a:pt x="56" y="33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5"/>
                      <a:pt x="58" y="35"/>
                      <a:pt x="58" y="35"/>
                    </a:cubicBezTo>
                    <a:close/>
                    <a:moveTo>
                      <a:pt x="51" y="46"/>
                    </a:moveTo>
                    <a:cubicBezTo>
                      <a:pt x="55" y="46"/>
                      <a:pt x="57" y="43"/>
                      <a:pt x="57" y="40"/>
                    </a:cubicBezTo>
                    <a:cubicBezTo>
                      <a:pt x="57" y="36"/>
                      <a:pt x="55" y="34"/>
                      <a:pt x="51" y="34"/>
                    </a:cubicBezTo>
                    <a:cubicBezTo>
                      <a:pt x="48" y="34"/>
                      <a:pt x="45" y="36"/>
                      <a:pt x="45" y="40"/>
                    </a:cubicBezTo>
                    <a:cubicBezTo>
                      <a:pt x="45" y="43"/>
                      <a:pt x="48" y="46"/>
                      <a:pt x="51" y="46"/>
                    </a:cubicBezTo>
                    <a:cubicBezTo>
                      <a:pt x="51" y="46"/>
                      <a:pt x="51" y="46"/>
                      <a:pt x="51" y="46"/>
                    </a:cubicBezTo>
                    <a:close/>
                    <a:moveTo>
                      <a:pt x="59" y="12"/>
                    </a:move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7"/>
                      <a:pt x="58" y="19"/>
                      <a:pt x="57" y="20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3" y="24"/>
                      <a:pt x="51" y="25"/>
                      <a:pt x="50" y="2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43" y="24"/>
                      <a:pt x="41" y="23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19"/>
                      <a:pt x="37" y="17"/>
                      <a:pt x="37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0"/>
                      <a:pt x="38" y="9"/>
                      <a:pt x="39" y="7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3" y="4"/>
                      <a:pt x="44" y="3"/>
                      <a:pt x="46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1" y="3"/>
                      <a:pt x="53" y="4"/>
                      <a:pt x="54" y="5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8" y="8"/>
                      <a:pt x="59" y="10"/>
                      <a:pt x="59" y="12"/>
                    </a:cubicBezTo>
                    <a:close/>
                    <a:moveTo>
                      <a:pt x="48" y="22"/>
                    </a:moveTo>
                    <a:cubicBezTo>
                      <a:pt x="48" y="22"/>
                      <a:pt x="48" y="22"/>
                      <a:pt x="48" y="22"/>
                    </a:cubicBezTo>
                    <a:cubicBezTo>
                      <a:pt x="43" y="22"/>
                      <a:pt x="40" y="18"/>
                      <a:pt x="40" y="14"/>
                    </a:cubicBezTo>
                    <a:cubicBezTo>
                      <a:pt x="40" y="9"/>
                      <a:pt x="43" y="6"/>
                      <a:pt x="48" y="6"/>
                    </a:cubicBezTo>
                    <a:cubicBezTo>
                      <a:pt x="52" y="6"/>
                      <a:pt x="56" y="9"/>
                      <a:pt x="56" y="14"/>
                    </a:cubicBezTo>
                    <a:cubicBezTo>
                      <a:pt x="56" y="18"/>
                      <a:pt x="52" y="22"/>
                      <a:pt x="48" y="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  <p:txBody>
              <a:bodyPr vert="horz" wrap="square" lIns="81015" tIns="40507" rIns="81015" bIns="40507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2201827" y="-2383876"/>
              <a:ext cx="1290635" cy="1290635"/>
              <a:chOff x="6286175" y="3181838"/>
              <a:chExt cx="1290635" cy="1290635"/>
            </a:xfrm>
          </p:grpSpPr>
          <p:sp>
            <p:nvSpPr>
              <p:cNvPr id="53" name="Oval 88"/>
              <p:cNvSpPr>
                <a:spLocks noChangeArrowheads="1"/>
              </p:cNvSpPr>
              <p:nvPr/>
            </p:nvSpPr>
            <p:spPr bwMode="auto">
              <a:xfrm>
                <a:off x="6286175" y="3181838"/>
                <a:ext cx="1290635" cy="1290635"/>
              </a:xfrm>
              <a:prstGeom prst="ellipse">
                <a:avLst/>
              </a:prstGeom>
              <a:solidFill>
                <a:srgbClr val="00CC66"/>
              </a:soli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6"/>
              <p:cNvSpPr>
                <a:spLocks noEditPoints="1"/>
              </p:cNvSpPr>
              <p:nvPr/>
            </p:nvSpPr>
            <p:spPr bwMode="auto">
              <a:xfrm>
                <a:off x="6513658" y="3467308"/>
                <a:ext cx="848984" cy="533412"/>
              </a:xfrm>
              <a:custGeom>
                <a:avLst/>
                <a:gdLst>
                  <a:gd name="T0" fmla="*/ 107 w 165"/>
                  <a:gd name="T1" fmla="*/ 104 h 104"/>
                  <a:gd name="T2" fmla="*/ 124 w 165"/>
                  <a:gd name="T3" fmla="*/ 104 h 104"/>
                  <a:gd name="T4" fmla="*/ 124 w 165"/>
                  <a:gd name="T5" fmla="*/ 45 h 104"/>
                  <a:gd name="T6" fmla="*/ 107 w 165"/>
                  <a:gd name="T7" fmla="*/ 61 h 104"/>
                  <a:gd name="T8" fmla="*/ 107 w 165"/>
                  <a:gd name="T9" fmla="*/ 104 h 104"/>
                  <a:gd name="T10" fmla="*/ 132 w 165"/>
                  <a:gd name="T11" fmla="*/ 104 h 104"/>
                  <a:gd name="T12" fmla="*/ 149 w 165"/>
                  <a:gd name="T13" fmla="*/ 104 h 104"/>
                  <a:gd name="T14" fmla="*/ 149 w 165"/>
                  <a:gd name="T15" fmla="*/ 22 h 104"/>
                  <a:gd name="T16" fmla="*/ 132 w 165"/>
                  <a:gd name="T17" fmla="*/ 38 h 104"/>
                  <a:gd name="T18" fmla="*/ 132 w 165"/>
                  <a:gd name="T19" fmla="*/ 104 h 104"/>
                  <a:gd name="T20" fmla="*/ 161 w 165"/>
                  <a:gd name="T21" fmla="*/ 0 h 104"/>
                  <a:gd name="T22" fmla="*/ 164 w 165"/>
                  <a:gd name="T23" fmla="*/ 4 h 104"/>
                  <a:gd name="T24" fmla="*/ 164 w 165"/>
                  <a:gd name="T25" fmla="*/ 5 h 104"/>
                  <a:gd name="T26" fmla="*/ 161 w 165"/>
                  <a:gd name="T27" fmla="*/ 15 h 104"/>
                  <a:gd name="T28" fmla="*/ 161 w 165"/>
                  <a:gd name="T29" fmla="*/ 16 h 104"/>
                  <a:gd name="T30" fmla="*/ 156 w 165"/>
                  <a:gd name="T31" fmla="*/ 17 h 104"/>
                  <a:gd name="T32" fmla="*/ 155 w 165"/>
                  <a:gd name="T33" fmla="*/ 17 h 104"/>
                  <a:gd name="T34" fmla="*/ 153 w 165"/>
                  <a:gd name="T35" fmla="*/ 14 h 104"/>
                  <a:gd name="T36" fmla="*/ 103 w 165"/>
                  <a:gd name="T37" fmla="*/ 61 h 104"/>
                  <a:gd name="T38" fmla="*/ 87 w 165"/>
                  <a:gd name="T39" fmla="*/ 44 h 104"/>
                  <a:gd name="T40" fmla="*/ 74 w 165"/>
                  <a:gd name="T41" fmla="*/ 30 h 104"/>
                  <a:gd name="T42" fmla="*/ 3 w 165"/>
                  <a:gd name="T43" fmla="*/ 96 h 104"/>
                  <a:gd name="T44" fmla="*/ 0 w 165"/>
                  <a:gd name="T45" fmla="*/ 93 h 104"/>
                  <a:gd name="T46" fmla="*/ 74 w 165"/>
                  <a:gd name="T47" fmla="*/ 24 h 104"/>
                  <a:gd name="T48" fmla="*/ 87 w 165"/>
                  <a:gd name="T49" fmla="*/ 37 h 104"/>
                  <a:gd name="T50" fmla="*/ 103 w 165"/>
                  <a:gd name="T51" fmla="*/ 55 h 104"/>
                  <a:gd name="T52" fmla="*/ 150 w 165"/>
                  <a:gd name="T53" fmla="*/ 11 h 104"/>
                  <a:gd name="T54" fmla="*/ 148 w 165"/>
                  <a:gd name="T55" fmla="*/ 9 h 104"/>
                  <a:gd name="T56" fmla="*/ 147 w 165"/>
                  <a:gd name="T57" fmla="*/ 8 h 104"/>
                  <a:gd name="T58" fmla="*/ 149 w 165"/>
                  <a:gd name="T59" fmla="*/ 3 h 104"/>
                  <a:gd name="T60" fmla="*/ 150 w 165"/>
                  <a:gd name="T61" fmla="*/ 3 h 104"/>
                  <a:gd name="T62" fmla="*/ 160 w 165"/>
                  <a:gd name="T63" fmla="*/ 1 h 104"/>
                  <a:gd name="T64" fmla="*/ 161 w 165"/>
                  <a:gd name="T65" fmla="*/ 0 h 104"/>
                  <a:gd name="T66" fmla="*/ 7 w 165"/>
                  <a:gd name="T67" fmla="*/ 104 h 104"/>
                  <a:gd name="T68" fmla="*/ 24 w 165"/>
                  <a:gd name="T69" fmla="*/ 104 h 104"/>
                  <a:gd name="T70" fmla="*/ 24 w 165"/>
                  <a:gd name="T71" fmla="*/ 81 h 104"/>
                  <a:gd name="T72" fmla="*/ 7 w 165"/>
                  <a:gd name="T73" fmla="*/ 97 h 104"/>
                  <a:gd name="T74" fmla="*/ 7 w 165"/>
                  <a:gd name="T75" fmla="*/ 104 h 104"/>
                  <a:gd name="T76" fmla="*/ 32 w 165"/>
                  <a:gd name="T77" fmla="*/ 104 h 104"/>
                  <a:gd name="T78" fmla="*/ 49 w 165"/>
                  <a:gd name="T79" fmla="*/ 104 h 104"/>
                  <a:gd name="T80" fmla="*/ 49 w 165"/>
                  <a:gd name="T81" fmla="*/ 58 h 104"/>
                  <a:gd name="T82" fmla="*/ 32 w 165"/>
                  <a:gd name="T83" fmla="*/ 74 h 104"/>
                  <a:gd name="T84" fmla="*/ 32 w 165"/>
                  <a:gd name="T85" fmla="*/ 104 h 104"/>
                  <a:gd name="T86" fmla="*/ 57 w 165"/>
                  <a:gd name="T87" fmla="*/ 50 h 104"/>
                  <a:gd name="T88" fmla="*/ 57 w 165"/>
                  <a:gd name="T89" fmla="*/ 104 h 104"/>
                  <a:gd name="T90" fmla="*/ 74 w 165"/>
                  <a:gd name="T91" fmla="*/ 104 h 104"/>
                  <a:gd name="T92" fmla="*/ 74 w 165"/>
                  <a:gd name="T93" fmla="*/ 34 h 104"/>
                  <a:gd name="T94" fmla="*/ 74 w 165"/>
                  <a:gd name="T95" fmla="*/ 34 h 104"/>
                  <a:gd name="T96" fmla="*/ 57 w 165"/>
                  <a:gd name="T97" fmla="*/ 50 h 104"/>
                  <a:gd name="T98" fmla="*/ 82 w 165"/>
                  <a:gd name="T99" fmla="*/ 43 h 104"/>
                  <a:gd name="T100" fmla="*/ 82 w 165"/>
                  <a:gd name="T101" fmla="*/ 104 h 104"/>
                  <a:gd name="T102" fmla="*/ 87 w 165"/>
                  <a:gd name="T103" fmla="*/ 104 h 104"/>
                  <a:gd name="T104" fmla="*/ 99 w 165"/>
                  <a:gd name="T105" fmla="*/ 104 h 104"/>
                  <a:gd name="T106" fmla="*/ 99 w 165"/>
                  <a:gd name="T107" fmla="*/ 61 h 104"/>
                  <a:gd name="T108" fmla="*/ 87 w 165"/>
                  <a:gd name="T109" fmla="*/ 48 h 104"/>
                  <a:gd name="T110" fmla="*/ 82 w 165"/>
                  <a:gd name="T111" fmla="*/ 4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104">
                    <a:moveTo>
                      <a:pt x="107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45"/>
                      <a:pt x="124" y="45"/>
                      <a:pt x="124" y="45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7" y="104"/>
                      <a:pt x="107" y="104"/>
                      <a:pt x="107" y="104"/>
                    </a:cubicBezTo>
                    <a:close/>
                    <a:moveTo>
                      <a:pt x="132" y="104"/>
                    </a:moveTo>
                    <a:cubicBezTo>
                      <a:pt x="149" y="104"/>
                      <a:pt x="149" y="104"/>
                      <a:pt x="149" y="104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2" y="104"/>
                      <a:pt x="132" y="104"/>
                      <a:pt x="132" y="104"/>
                    </a:cubicBezTo>
                    <a:close/>
                    <a:moveTo>
                      <a:pt x="161" y="0"/>
                    </a:moveTo>
                    <a:cubicBezTo>
                      <a:pt x="164" y="0"/>
                      <a:pt x="165" y="2"/>
                      <a:pt x="164" y="4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3" y="8"/>
                      <a:pt x="162" y="12"/>
                      <a:pt x="161" y="15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0" y="19"/>
                      <a:pt x="158" y="19"/>
                      <a:pt x="156" y="17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4" y="16"/>
                      <a:pt x="154" y="15"/>
                      <a:pt x="153" y="14"/>
                    </a:cubicBezTo>
                    <a:cubicBezTo>
                      <a:pt x="103" y="61"/>
                      <a:pt x="103" y="61"/>
                      <a:pt x="103" y="61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49" y="10"/>
                      <a:pt x="148" y="9"/>
                      <a:pt x="148" y="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5" y="6"/>
                      <a:pt x="146" y="4"/>
                      <a:pt x="149" y="3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52" y="2"/>
                      <a:pt x="157" y="1"/>
                      <a:pt x="160" y="1"/>
                    </a:cubicBezTo>
                    <a:cubicBezTo>
                      <a:pt x="161" y="0"/>
                      <a:pt x="161" y="0"/>
                      <a:pt x="161" y="0"/>
                    </a:cubicBezTo>
                    <a:close/>
                    <a:moveTo>
                      <a:pt x="7" y="104"/>
                    </a:moveTo>
                    <a:cubicBezTo>
                      <a:pt x="24" y="104"/>
                      <a:pt x="24" y="104"/>
                      <a:pt x="24" y="10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7" y="104"/>
                      <a:pt x="7" y="104"/>
                      <a:pt x="7" y="104"/>
                    </a:cubicBezTo>
                    <a:close/>
                    <a:moveTo>
                      <a:pt x="32" y="104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104"/>
                      <a:pt x="32" y="104"/>
                      <a:pt x="32" y="104"/>
                    </a:cubicBezTo>
                    <a:close/>
                    <a:moveTo>
                      <a:pt x="57" y="50"/>
                    </a:moveTo>
                    <a:cubicBezTo>
                      <a:pt x="57" y="104"/>
                      <a:pt x="57" y="104"/>
                      <a:pt x="57" y="104"/>
                    </a:cubicBezTo>
                    <a:cubicBezTo>
                      <a:pt x="74" y="104"/>
                      <a:pt x="74" y="104"/>
                      <a:pt x="74" y="10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57" y="50"/>
                      <a:pt x="57" y="50"/>
                      <a:pt x="57" y="50"/>
                    </a:cubicBezTo>
                    <a:close/>
                    <a:moveTo>
                      <a:pt x="82" y="43"/>
                    </a:moveTo>
                    <a:cubicBezTo>
                      <a:pt x="82" y="104"/>
                      <a:pt x="82" y="104"/>
                      <a:pt x="82" y="104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87" y="48"/>
                      <a:pt x="87" y="48"/>
                      <a:pt x="87" y="48"/>
                    </a:cubicBezTo>
                    <a:lnTo>
                      <a:pt x="82" y="4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3834925" y="-2383876"/>
              <a:ext cx="1290635" cy="1290635"/>
              <a:chOff x="7919273" y="3181838"/>
              <a:chExt cx="1290635" cy="1290635"/>
            </a:xfrm>
          </p:grpSpPr>
          <p:sp>
            <p:nvSpPr>
              <p:cNvPr id="51" name="Oval 89"/>
              <p:cNvSpPr>
                <a:spLocks noChangeArrowheads="1"/>
              </p:cNvSpPr>
              <p:nvPr/>
            </p:nvSpPr>
            <p:spPr bwMode="auto">
              <a:xfrm>
                <a:off x="7919273" y="3181838"/>
                <a:ext cx="1290635" cy="1290635"/>
              </a:xfrm>
              <a:prstGeom prst="ellipse">
                <a:avLst/>
              </a:prstGeom>
              <a:solidFill>
                <a:srgbClr val="FF6600"/>
              </a:soli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45"/>
              <p:cNvSpPr>
                <a:spLocks noEditPoints="1"/>
              </p:cNvSpPr>
              <p:nvPr/>
            </p:nvSpPr>
            <p:spPr bwMode="auto">
              <a:xfrm>
                <a:off x="8295761" y="3462502"/>
                <a:ext cx="621462" cy="690549"/>
              </a:xfrm>
              <a:custGeom>
                <a:avLst/>
                <a:gdLst>
                  <a:gd name="T0" fmla="*/ 40 w 46"/>
                  <a:gd name="T1" fmla="*/ 28 h 51"/>
                  <a:gd name="T2" fmla="*/ 35 w 46"/>
                  <a:gd name="T3" fmla="*/ 41 h 51"/>
                  <a:gd name="T4" fmla="*/ 34 w 46"/>
                  <a:gd name="T5" fmla="*/ 34 h 51"/>
                  <a:gd name="T6" fmla="*/ 29 w 46"/>
                  <a:gd name="T7" fmla="*/ 30 h 51"/>
                  <a:gd name="T8" fmla="*/ 29 w 46"/>
                  <a:gd name="T9" fmla="*/ 30 h 51"/>
                  <a:gd name="T10" fmla="*/ 27 w 46"/>
                  <a:gd name="T11" fmla="*/ 30 h 51"/>
                  <a:gd name="T12" fmla="*/ 25 w 46"/>
                  <a:gd name="T13" fmla="*/ 35 h 51"/>
                  <a:gd name="T14" fmla="*/ 24 w 46"/>
                  <a:gd name="T15" fmla="*/ 38 h 51"/>
                  <a:gd name="T16" fmla="*/ 24 w 46"/>
                  <a:gd name="T17" fmla="*/ 32 h 51"/>
                  <a:gd name="T18" fmla="*/ 24 w 46"/>
                  <a:gd name="T19" fmla="*/ 31 h 51"/>
                  <a:gd name="T20" fmla="*/ 23 w 46"/>
                  <a:gd name="T21" fmla="*/ 30 h 51"/>
                  <a:gd name="T22" fmla="*/ 22 w 46"/>
                  <a:gd name="T23" fmla="*/ 31 h 51"/>
                  <a:gd name="T24" fmla="*/ 22 w 46"/>
                  <a:gd name="T25" fmla="*/ 32 h 51"/>
                  <a:gd name="T26" fmla="*/ 21 w 46"/>
                  <a:gd name="T27" fmla="*/ 38 h 51"/>
                  <a:gd name="T28" fmla="*/ 20 w 46"/>
                  <a:gd name="T29" fmla="*/ 35 h 51"/>
                  <a:gd name="T30" fmla="*/ 19 w 46"/>
                  <a:gd name="T31" fmla="*/ 30 h 51"/>
                  <a:gd name="T32" fmla="*/ 15 w 46"/>
                  <a:gd name="T33" fmla="*/ 30 h 51"/>
                  <a:gd name="T34" fmla="*/ 15 w 46"/>
                  <a:gd name="T35" fmla="*/ 30 h 51"/>
                  <a:gd name="T36" fmla="*/ 11 w 46"/>
                  <a:gd name="T37" fmla="*/ 34 h 51"/>
                  <a:gd name="T38" fmla="*/ 10 w 46"/>
                  <a:gd name="T39" fmla="*/ 41 h 51"/>
                  <a:gd name="T40" fmla="*/ 5 w 46"/>
                  <a:gd name="T41" fmla="*/ 28 h 51"/>
                  <a:gd name="T42" fmla="*/ 23 w 46"/>
                  <a:gd name="T43" fmla="*/ 11 h 51"/>
                  <a:gd name="T44" fmla="*/ 23 w 46"/>
                  <a:gd name="T45" fmla="*/ 14 h 51"/>
                  <a:gd name="T46" fmla="*/ 25 w 46"/>
                  <a:gd name="T47" fmla="*/ 15 h 51"/>
                  <a:gd name="T48" fmla="*/ 28 w 46"/>
                  <a:gd name="T49" fmla="*/ 13 h 51"/>
                  <a:gd name="T50" fmla="*/ 32 w 46"/>
                  <a:gd name="T51" fmla="*/ 11 h 51"/>
                  <a:gd name="T52" fmla="*/ 34 w 46"/>
                  <a:gd name="T53" fmla="*/ 9 h 51"/>
                  <a:gd name="T54" fmla="*/ 34 w 46"/>
                  <a:gd name="T55" fmla="*/ 7 h 51"/>
                  <a:gd name="T56" fmla="*/ 32 w 46"/>
                  <a:gd name="T57" fmla="*/ 5 h 51"/>
                  <a:gd name="T58" fmla="*/ 28 w 46"/>
                  <a:gd name="T59" fmla="*/ 3 h 51"/>
                  <a:gd name="T60" fmla="*/ 25 w 46"/>
                  <a:gd name="T61" fmla="*/ 1 h 51"/>
                  <a:gd name="T62" fmla="*/ 23 w 46"/>
                  <a:gd name="T63" fmla="*/ 2 h 51"/>
                  <a:gd name="T64" fmla="*/ 23 w 46"/>
                  <a:gd name="T65" fmla="*/ 5 h 51"/>
                  <a:gd name="T66" fmla="*/ 0 w 46"/>
                  <a:gd name="T67" fmla="*/ 28 h 51"/>
                  <a:gd name="T68" fmla="*/ 23 w 46"/>
                  <a:gd name="T69" fmla="*/ 51 h 51"/>
                  <a:gd name="T70" fmla="*/ 46 w 46"/>
                  <a:gd name="T71" fmla="*/ 28 h 51"/>
                  <a:gd name="T72" fmla="*/ 40 w 46"/>
                  <a:gd name="T73" fmla="*/ 28 h 51"/>
                  <a:gd name="T74" fmla="*/ 23 w 46"/>
                  <a:gd name="T75" fmla="*/ 19 h 51"/>
                  <a:gd name="T76" fmla="*/ 28 w 46"/>
                  <a:gd name="T77" fmla="*/ 24 h 51"/>
                  <a:gd name="T78" fmla="*/ 23 w 46"/>
                  <a:gd name="T79" fmla="*/ 29 h 51"/>
                  <a:gd name="T80" fmla="*/ 17 w 46"/>
                  <a:gd name="T81" fmla="*/ 24 h 51"/>
                  <a:gd name="T82" fmla="*/ 23 w 46"/>
                  <a:gd name="T83" fmla="*/ 19 h 51"/>
                  <a:gd name="T84" fmla="*/ 30 w 46"/>
                  <a:gd name="T85" fmla="*/ 37 h 51"/>
                  <a:gd name="T86" fmla="*/ 30 w 46"/>
                  <a:gd name="T87" fmla="*/ 37 h 51"/>
                  <a:gd name="T88" fmla="*/ 30 w 46"/>
                  <a:gd name="T89" fmla="*/ 37 h 51"/>
                  <a:gd name="T90" fmla="*/ 30 w 46"/>
                  <a:gd name="T91" fmla="*/ 44 h 51"/>
                  <a:gd name="T92" fmla="*/ 30 w 46"/>
                  <a:gd name="T93" fmla="*/ 44 h 51"/>
                  <a:gd name="T94" fmla="*/ 29 w 46"/>
                  <a:gd name="T95" fmla="*/ 37 h 51"/>
                  <a:gd name="T96" fmla="*/ 30 w 46"/>
                  <a:gd name="T97" fmla="*/ 37 h 51"/>
                  <a:gd name="T98" fmla="*/ 15 w 46"/>
                  <a:gd name="T99" fmla="*/ 37 h 51"/>
                  <a:gd name="T100" fmla="*/ 15 w 46"/>
                  <a:gd name="T101" fmla="*/ 37 h 51"/>
                  <a:gd name="T102" fmla="*/ 15 w 46"/>
                  <a:gd name="T103" fmla="*/ 44 h 51"/>
                  <a:gd name="T104" fmla="*/ 14 w 46"/>
                  <a:gd name="T105" fmla="*/ 44 h 51"/>
                  <a:gd name="T106" fmla="*/ 14 w 46"/>
                  <a:gd name="T107" fmla="*/ 37 h 51"/>
                  <a:gd name="T108" fmla="*/ 15 w 46"/>
                  <a:gd name="T109" fmla="*/ 3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" h="51">
                    <a:moveTo>
                      <a:pt x="40" y="28"/>
                    </a:moveTo>
                    <a:cubicBezTo>
                      <a:pt x="40" y="33"/>
                      <a:pt x="38" y="38"/>
                      <a:pt x="35" y="41"/>
                    </a:cubicBezTo>
                    <a:cubicBezTo>
                      <a:pt x="34" y="38"/>
                      <a:pt x="34" y="35"/>
                      <a:pt x="34" y="34"/>
                    </a:cubicBezTo>
                    <a:cubicBezTo>
                      <a:pt x="33" y="31"/>
                      <a:pt x="30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1"/>
                      <a:pt x="24" y="31"/>
                    </a:cubicBezTo>
                    <a:cubicBezTo>
                      <a:pt x="24" y="31"/>
                      <a:pt x="23" y="30"/>
                      <a:pt x="23" y="30"/>
                    </a:cubicBezTo>
                    <a:cubicBezTo>
                      <a:pt x="22" y="30"/>
                      <a:pt x="22" y="31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3" y="31"/>
                      <a:pt x="11" y="31"/>
                      <a:pt x="11" y="34"/>
                    </a:cubicBezTo>
                    <a:cubicBezTo>
                      <a:pt x="10" y="35"/>
                      <a:pt x="10" y="37"/>
                      <a:pt x="10" y="41"/>
                    </a:cubicBezTo>
                    <a:cubicBezTo>
                      <a:pt x="7" y="37"/>
                      <a:pt x="5" y="33"/>
                      <a:pt x="5" y="28"/>
                    </a:cubicBezTo>
                    <a:cubicBezTo>
                      <a:pt x="5" y="19"/>
                      <a:pt x="13" y="11"/>
                      <a:pt x="23" y="11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5"/>
                      <a:pt x="24" y="15"/>
                      <a:pt x="25" y="15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2"/>
                      <a:pt x="30" y="11"/>
                      <a:pt x="32" y="11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6" y="8"/>
                      <a:pt x="36" y="7"/>
                      <a:pt x="34" y="7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0" y="4"/>
                      <a:pt x="29" y="3"/>
                      <a:pt x="28" y="3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0" y="5"/>
                      <a:pt x="0" y="16"/>
                      <a:pt x="0" y="28"/>
                    </a:cubicBezTo>
                    <a:cubicBezTo>
                      <a:pt x="0" y="41"/>
                      <a:pt x="10" y="51"/>
                      <a:pt x="23" y="51"/>
                    </a:cubicBezTo>
                    <a:cubicBezTo>
                      <a:pt x="35" y="51"/>
                      <a:pt x="46" y="41"/>
                      <a:pt x="46" y="28"/>
                    </a:cubicBezTo>
                    <a:cubicBezTo>
                      <a:pt x="40" y="28"/>
                      <a:pt x="40" y="28"/>
                      <a:pt x="40" y="28"/>
                    </a:cubicBezTo>
                    <a:close/>
                    <a:moveTo>
                      <a:pt x="23" y="19"/>
                    </a:moveTo>
                    <a:cubicBezTo>
                      <a:pt x="26" y="19"/>
                      <a:pt x="28" y="21"/>
                      <a:pt x="28" y="24"/>
                    </a:cubicBezTo>
                    <a:cubicBezTo>
                      <a:pt x="28" y="27"/>
                      <a:pt x="26" y="29"/>
                      <a:pt x="23" y="29"/>
                    </a:cubicBezTo>
                    <a:cubicBezTo>
                      <a:pt x="20" y="29"/>
                      <a:pt x="17" y="27"/>
                      <a:pt x="17" y="24"/>
                    </a:cubicBezTo>
                    <a:cubicBezTo>
                      <a:pt x="17" y="21"/>
                      <a:pt x="20" y="19"/>
                      <a:pt x="23" y="19"/>
                    </a:cubicBezTo>
                    <a:close/>
                    <a:moveTo>
                      <a:pt x="30" y="37"/>
                    </a:move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lose/>
                    <a:moveTo>
                      <a:pt x="15" y="37"/>
                    </a:move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44"/>
                      <a:pt x="14" y="44"/>
                      <a:pt x="14" y="44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5" y="3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  <p:txBody>
              <a:bodyPr vert="horz" wrap="square" lIns="81015" tIns="40507" rIns="81015" bIns="40507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8963672" y="-2383875"/>
              <a:ext cx="1302812" cy="1290632"/>
              <a:chOff x="3048020" y="3181839"/>
              <a:chExt cx="1302812" cy="1290632"/>
            </a:xfrm>
          </p:grpSpPr>
          <p:sp>
            <p:nvSpPr>
              <p:cNvPr id="49" name="Oval 94"/>
              <p:cNvSpPr>
                <a:spLocks noChangeArrowheads="1"/>
              </p:cNvSpPr>
              <p:nvPr/>
            </p:nvSpPr>
            <p:spPr bwMode="auto">
              <a:xfrm>
                <a:off x="3048020" y="3181839"/>
                <a:ext cx="1302812" cy="1290632"/>
              </a:xfrm>
              <a:prstGeom prst="ellipse">
                <a:avLst/>
              </a:prstGeom>
              <a:solidFill>
                <a:srgbClr val="25C0B7"/>
              </a:soli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39"/>
              <p:cNvSpPr>
                <a:spLocks noEditPoints="1"/>
              </p:cNvSpPr>
              <p:nvPr/>
            </p:nvSpPr>
            <p:spPr bwMode="auto">
              <a:xfrm>
                <a:off x="3368516" y="3483160"/>
                <a:ext cx="686595" cy="686595"/>
              </a:xfrm>
              <a:custGeom>
                <a:avLst/>
                <a:gdLst>
                  <a:gd name="T0" fmla="*/ 43 w 57"/>
                  <a:gd name="T1" fmla="*/ 9 h 58"/>
                  <a:gd name="T2" fmla="*/ 4 w 57"/>
                  <a:gd name="T3" fmla="*/ 22 h 58"/>
                  <a:gd name="T4" fmla="*/ 5 w 57"/>
                  <a:gd name="T5" fmla="*/ 25 h 58"/>
                  <a:gd name="T6" fmla="*/ 6 w 57"/>
                  <a:gd name="T7" fmla="*/ 30 h 58"/>
                  <a:gd name="T8" fmla="*/ 7 w 57"/>
                  <a:gd name="T9" fmla="*/ 35 h 58"/>
                  <a:gd name="T10" fmla="*/ 10 w 57"/>
                  <a:gd name="T11" fmla="*/ 39 h 58"/>
                  <a:gd name="T12" fmla="*/ 12 w 57"/>
                  <a:gd name="T13" fmla="*/ 41 h 58"/>
                  <a:gd name="T14" fmla="*/ 13 w 57"/>
                  <a:gd name="T15" fmla="*/ 49 h 58"/>
                  <a:gd name="T16" fmla="*/ 16 w 57"/>
                  <a:gd name="T17" fmla="*/ 52 h 58"/>
                  <a:gd name="T18" fmla="*/ 17 w 57"/>
                  <a:gd name="T19" fmla="*/ 51 h 58"/>
                  <a:gd name="T20" fmla="*/ 18 w 57"/>
                  <a:gd name="T21" fmla="*/ 47 h 58"/>
                  <a:gd name="T22" fmla="*/ 20 w 57"/>
                  <a:gd name="T23" fmla="*/ 41 h 58"/>
                  <a:gd name="T24" fmla="*/ 24 w 57"/>
                  <a:gd name="T25" fmla="*/ 36 h 58"/>
                  <a:gd name="T26" fmla="*/ 26 w 57"/>
                  <a:gd name="T27" fmla="*/ 33 h 58"/>
                  <a:gd name="T28" fmla="*/ 22 w 57"/>
                  <a:gd name="T29" fmla="*/ 30 h 58"/>
                  <a:gd name="T30" fmla="*/ 19 w 57"/>
                  <a:gd name="T31" fmla="*/ 29 h 58"/>
                  <a:gd name="T32" fmla="*/ 16 w 57"/>
                  <a:gd name="T33" fmla="*/ 26 h 58"/>
                  <a:gd name="T34" fmla="*/ 12 w 57"/>
                  <a:gd name="T35" fmla="*/ 24 h 58"/>
                  <a:gd name="T36" fmla="*/ 8 w 57"/>
                  <a:gd name="T37" fmla="*/ 24 h 58"/>
                  <a:gd name="T38" fmla="*/ 6 w 57"/>
                  <a:gd name="T39" fmla="*/ 22 h 58"/>
                  <a:gd name="T40" fmla="*/ 6 w 57"/>
                  <a:gd name="T41" fmla="*/ 18 h 58"/>
                  <a:gd name="T42" fmla="*/ 4 w 57"/>
                  <a:gd name="T43" fmla="*/ 19 h 58"/>
                  <a:gd name="T44" fmla="*/ 6 w 57"/>
                  <a:gd name="T45" fmla="*/ 15 h 58"/>
                  <a:gd name="T46" fmla="*/ 9 w 57"/>
                  <a:gd name="T47" fmla="*/ 15 h 58"/>
                  <a:gd name="T48" fmla="*/ 11 w 57"/>
                  <a:gd name="T49" fmla="*/ 13 h 58"/>
                  <a:gd name="T50" fmla="*/ 15 w 57"/>
                  <a:gd name="T51" fmla="*/ 9 h 58"/>
                  <a:gd name="T52" fmla="*/ 16 w 57"/>
                  <a:gd name="T53" fmla="*/ 8 h 58"/>
                  <a:gd name="T54" fmla="*/ 21 w 57"/>
                  <a:gd name="T55" fmla="*/ 6 h 58"/>
                  <a:gd name="T56" fmla="*/ 17 w 57"/>
                  <a:gd name="T57" fmla="*/ 4 h 58"/>
                  <a:gd name="T58" fmla="*/ 16 w 57"/>
                  <a:gd name="T59" fmla="*/ 4 h 58"/>
                  <a:gd name="T60" fmla="*/ 24 w 57"/>
                  <a:gd name="T61" fmla="*/ 1 h 58"/>
                  <a:gd name="T62" fmla="*/ 27 w 57"/>
                  <a:gd name="T63" fmla="*/ 3 h 58"/>
                  <a:gd name="T64" fmla="*/ 41 w 57"/>
                  <a:gd name="T65" fmla="*/ 3 h 58"/>
                  <a:gd name="T66" fmla="*/ 39 w 57"/>
                  <a:gd name="T67" fmla="*/ 6 h 58"/>
                  <a:gd name="T68" fmla="*/ 42 w 57"/>
                  <a:gd name="T69" fmla="*/ 10 h 58"/>
                  <a:gd name="T70" fmla="*/ 44 w 57"/>
                  <a:gd name="T71" fmla="*/ 10 h 58"/>
                  <a:gd name="T72" fmla="*/ 46 w 57"/>
                  <a:gd name="T73" fmla="*/ 9 h 58"/>
                  <a:gd name="T74" fmla="*/ 48 w 57"/>
                  <a:gd name="T75" fmla="*/ 12 h 58"/>
                  <a:gd name="T76" fmla="*/ 50 w 57"/>
                  <a:gd name="T77" fmla="*/ 13 h 58"/>
                  <a:gd name="T78" fmla="*/ 47 w 57"/>
                  <a:gd name="T79" fmla="*/ 14 h 58"/>
                  <a:gd name="T80" fmla="*/ 44 w 57"/>
                  <a:gd name="T81" fmla="*/ 12 h 58"/>
                  <a:gd name="T82" fmla="*/ 40 w 57"/>
                  <a:gd name="T83" fmla="*/ 12 h 58"/>
                  <a:gd name="T84" fmla="*/ 36 w 57"/>
                  <a:gd name="T85" fmla="*/ 15 h 58"/>
                  <a:gd name="T86" fmla="*/ 34 w 57"/>
                  <a:gd name="T87" fmla="*/ 20 h 58"/>
                  <a:gd name="T88" fmla="*/ 36 w 57"/>
                  <a:gd name="T89" fmla="*/ 25 h 58"/>
                  <a:gd name="T90" fmla="*/ 40 w 57"/>
                  <a:gd name="T91" fmla="*/ 27 h 58"/>
                  <a:gd name="T92" fmla="*/ 45 w 57"/>
                  <a:gd name="T93" fmla="*/ 27 h 58"/>
                  <a:gd name="T94" fmla="*/ 47 w 57"/>
                  <a:gd name="T95" fmla="*/ 30 h 58"/>
                  <a:gd name="T96" fmla="*/ 47 w 57"/>
                  <a:gd name="T97" fmla="*/ 35 h 58"/>
                  <a:gd name="T98" fmla="*/ 47 w 57"/>
                  <a:gd name="T99" fmla="*/ 40 h 58"/>
                  <a:gd name="T100" fmla="*/ 50 w 57"/>
                  <a:gd name="T101" fmla="*/ 45 h 58"/>
                  <a:gd name="T102" fmla="*/ 53 w 57"/>
                  <a:gd name="T103" fmla="*/ 41 h 58"/>
                  <a:gd name="T104" fmla="*/ 56 w 57"/>
                  <a:gd name="T105" fmla="*/ 34 h 58"/>
                  <a:gd name="T106" fmla="*/ 56 w 57"/>
                  <a:gd name="T107" fmla="*/ 26 h 58"/>
                  <a:gd name="T108" fmla="*/ 54 w 57"/>
                  <a:gd name="T109" fmla="*/ 19 h 58"/>
                  <a:gd name="T110" fmla="*/ 52 w 57"/>
                  <a:gd name="T111" fmla="*/ 16 h 58"/>
                  <a:gd name="T112" fmla="*/ 55 w 57"/>
                  <a:gd name="T113" fmla="*/ 20 h 58"/>
                  <a:gd name="T114" fmla="*/ 39 w 57"/>
                  <a:gd name="T115" fmla="*/ 5 h 58"/>
                  <a:gd name="T116" fmla="*/ 37 w 57"/>
                  <a:gd name="T117" fmla="*/ 3 h 58"/>
                  <a:gd name="T118" fmla="*/ 38 w 57"/>
                  <a:gd name="T119" fmla="*/ 5 h 58"/>
                  <a:gd name="T120" fmla="*/ 36 w 57"/>
                  <a:gd name="T121" fmla="*/ 2 h 58"/>
                  <a:gd name="T122" fmla="*/ 54 w 57"/>
                  <a:gd name="T123" fmla="*/ 4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" h="5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lose/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  <a:moveTo>
                      <a:pt x="43" y="9"/>
                    </a:move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9"/>
                      <a:pt x="42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lose/>
                    <a:moveTo>
                      <a:pt x="55" y="19"/>
                    </a:moveTo>
                    <a:cubicBezTo>
                      <a:pt x="56" y="22"/>
                      <a:pt x="57" y="25"/>
                      <a:pt x="57" y="29"/>
                    </a:cubicBezTo>
                    <a:cubicBezTo>
                      <a:pt x="57" y="45"/>
                      <a:pt x="44" y="58"/>
                      <a:pt x="28" y="58"/>
                    </a:cubicBezTo>
                    <a:cubicBezTo>
                      <a:pt x="13" y="58"/>
                      <a:pt x="0" y="45"/>
                      <a:pt x="0" y="29"/>
                    </a:cubicBezTo>
                    <a:cubicBezTo>
                      <a:pt x="0" y="25"/>
                      <a:pt x="1" y="21"/>
                      <a:pt x="2" y="18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49"/>
                    </a:cubicBezTo>
                    <a:cubicBezTo>
                      <a:pt x="17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8" y="48"/>
                    </a:cubicBezTo>
                    <a:cubicBezTo>
                      <a:pt x="18" y="48"/>
                      <a:pt x="18" y="47"/>
                      <a:pt x="18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47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20" y="44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7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5" y="32"/>
                    </a:cubicBezTo>
                    <a:cubicBezTo>
                      <a:pt x="25" y="32"/>
                      <a:pt x="25" y="32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3" y="25"/>
                    </a:cubicBezTo>
                    <a:cubicBezTo>
                      <a:pt x="14" y="25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4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6" y="20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5"/>
                      <a:pt x="21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0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1"/>
                      <a:pt x="30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1"/>
                      <a:pt x="37" y="1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9" y="8"/>
                      <a:pt x="39" y="8"/>
                      <a:pt x="39" y="9"/>
                    </a:cubicBezTo>
                    <a:cubicBezTo>
                      <a:pt x="39" y="9"/>
                      <a:pt x="39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0"/>
                      <a:pt x="47" y="10"/>
                      <a:pt x="47" y="10"/>
                    </a:cubicBezTo>
                    <a:cubicBezTo>
                      <a:pt x="47" y="10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7" y="8"/>
                    </a:cubicBezTo>
                    <a:cubicBezTo>
                      <a:pt x="47" y="8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5" y="22"/>
                    </a:cubicBezTo>
                    <a:cubicBezTo>
                      <a:pt x="35" y="22"/>
                      <a:pt x="35" y="22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45" y="26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7" y="28"/>
                      <a:pt x="47" y="28"/>
                    </a:cubicBezTo>
                    <a:cubicBezTo>
                      <a:pt x="47" y="28"/>
                      <a:pt x="46" y="28"/>
                      <a:pt x="46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8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30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2"/>
                      <a:pt x="47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1"/>
                      <a:pt x="47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47" y="43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5"/>
                      <a:pt x="47" y="45"/>
                    </a:cubicBezTo>
                    <a:cubicBezTo>
                      <a:pt x="47" y="45"/>
                      <a:pt x="47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2" y="44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1" y="42"/>
                      <a:pt x="51" y="42"/>
                    </a:cubicBezTo>
                    <a:cubicBezTo>
                      <a:pt x="51" y="42"/>
                      <a:pt x="51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3" y="41"/>
                      <a:pt x="53" y="41"/>
                    </a:cubicBezTo>
                    <a:cubicBezTo>
                      <a:pt x="53" y="41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4" y="39"/>
                      <a:pt x="54" y="39"/>
                    </a:cubicBezTo>
                    <a:cubicBezTo>
                      <a:pt x="54" y="39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7"/>
                      <a:pt x="54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3"/>
                      <a:pt x="56" y="33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1" y="16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2" y="15"/>
                      <a:pt x="52" y="15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2"/>
                    </a:cubicBezTo>
                    <a:cubicBezTo>
                      <a:pt x="55" y="22"/>
                      <a:pt x="55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1"/>
                      <a:pt x="55" y="20"/>
                      <a:pt x="55" y="20"/>
                    </a:cubicBezTo>
                    <a:cubicBezTo>
                      <a:pt x="55" y="19"/>
                      <a:pt x="55" y="19"/>
                      <a:pt x="55" y="19"/>
                    </a:cubicBezTo>
                    <a:close/>
                    <a:moveTo>
                      <a:pt x="39" y="3"/>
                    </a:moveTo>
                    <a:cubicBezTo>
                      <a:pt x="39" y="3"/>
                      <a:pt x="39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9" y="3"/>
                      <a:pt x="39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lose/>
                    <a:moveTo>
                      <a:pt x="37" y="3"/>
                    </a:move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2"/>
                      <a:pt x="38" y="2"/>
                    </a:cubicBezTo>
                    <a:cubicBezTo>
                      <a:pt x="38" y="2"/>
                      <a:pt x="38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lose/>
                    <a:moveTo>
                      <a:pt x="55" y="38"/>
                    </a:moveTo>
                    <a:cubicBezTo>
                      <a:pt x="56" y="38"/>
                      <a:pt x="56" y="38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4" y="40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5" y="41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  <p:txBody>
              <a:bodyPr vert="horz" wrap="square" lIns="81015" tIns="40507" rIns="81015" bIns="40507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8" name="矩形 57"/>
          <p:cNvSpPr/>
          <p:nvPr/>
        </p:nvSpPr>
        <p:spPr>
          <a:xfrm flipV="1">
            <a:off x="6682" y="2204863"/>
            <a:ext cx="12220950" cy="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flipV="1">
            <a:off x="6682" y="4624336"/>
            <a:ext cx="12220950" cy="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2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9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9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1" grpId="0" animBg="1"/>
      <p:bldP spid="32" grpId="0" animBg="1"/>
      <p:bldP spid="33" grpId="0" animBg="1"/>
      <p:bldP spid="4" grpId="0" animBg="1"/>
      <p:bldP spid="4" grpId="1" animBg="1"/>
      <p:bldP spid="35" grpId="0"/>
      <p:bldP spid="34" grpId="0"/>
      <p:bldP spid="34" grpId="1"/>
      <p:bldP spid="63" grpId="0"/>
      <p:bldP spid="6" grpId="0" animBg="1"/>
      <p:bldP spid="58" grpId="0" animBg="1"/>
      <p:bldP spid="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4309842" y="-6535679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4534352" y="-6997341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8353191" y="1055996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8164697" y="151765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015862" y="1966627"/>
            <a:ext cx="1745040" cy="1801217"/>
            <a:chOff x="4006974" y="-6004653"/>
            <a:chExt cx="1745040" cy="1801217"/>
          </a:xfrm>
        </p:grpSpPr>
        <p:sp>
          <p:nvSpPr>
            <p:cNvPr id="123" name="TextBox 122"/>
            <p:cNvSpPr txBox="1"/>
            <p:nvPr/>
          </p:nvSpPr>
          <p:spPr>
            <a:xfrm>
              <a:off x="4036859" y="-4665101"/>
              <a:ext cx="15580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  <p:sp>
          <p:nvSpPr>
            <p:cNvPr id="220" name="Freeform 6"/>
            <p:cNvSpPr>
              <a:spLocks noEditPoints="1"/>
            </p:cNvSpPr>
            <p:nvPr/>
          </p:nvSpPr>
          <p:spPr bwMode="auto">
            <a:xfrm>
              <a:off x="4006974" y="-6004653"/>
              <a:ext cx="1745040" cy="1096398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224733" y="1736774"/>
            <a:ext cx="2028707" cy="2064549"/>
            <a:chOff x="6250060" y="1757290"/>
            <a:chExt cx="2028707" cy="2064549"/>
          </a:xfrm>
        </p:grpSpPr>
        <p:grpSp>
          <p:nvGrpSpPr>
            <p:cNvPr id="121" name="组合 120"/>
            <p:cNvGrpSpPr/>
            <p:nvPr/>
          </p:nvGrpSpPr>
          <p:grpSpPr>
            <a:xfrm>
              <a:off x="6507848" y="1757290"/>
              <a:ext cx="1553246" cy="2028692"/>
              <a:chOff x="6507848" y="1757290"/>
              <a:chExt cx="1553246" cy="2028692"/>
            </a:xfrm>
          </p:grpSpPr>
          <p:grpSp>
            <p:nvGrpSpPr>
              <p:cNvPr id="129" name="组合 128"/>
              <p:cNvGrpSpPr/>
              <p:nvPr/>
            </p:nvGrpSpPr>
            <p:grpSpPr>
              <a:xfrm>
                <a:off x="6507848" y="1757290"/>
                <a:ext cx="1553246" cy="2028692"/>
                <a:chOff x="6357056" y="2129548"/>
                <a:chExt cx="1722034" cy="2249142"/>
              </a:xfrm>
            </p:grpSpPr>
            <p:grpSp>
              <p:nvGrpSpPr>
                <p:cNvPr id="131" name="组合 130"/>
                <p:cNvGrpSpPr/>
                <p:nvPr/>
              </p:nvGrpSpPr>
              <p:grpSpPr>
                <a:xfrm>
                  <a:off x="6416528" y="2129548"/>
                  <a:ext cx="1500957" cy="1549924"/>
                  <a:chOff x="6416528" y="2129548"/>
                  <a:chExt cx="1500957" cy="1549924"/>
                </a:xfrm>
              </p:grpSpPr>
              <p:sp>
                <p:nvSpPr>
                  <p:cNvPr id="133" name="椭圆 132"/>
                  <p:cNvSpPr/>
                  <p:nvPr/>
                </p:nvSpPr>
                <p:spPr>
                  <a:xfrm flipH="1" flipV="1">
                    <a:off x="6416528" y="2129548"/>
                    <a:ext cx="1500957" cy="1549924"/>
                  </a:xfrm>
                  <a:prstGeom prst="ellipse">
                    <a:avLst/>
                  </a:prstGeom>
                  <a:noFill/>
                  <a:ln w="88900" cap="rnd" cmpd="sng">
                    <a:solidFill>
                      <a:srgbClr val="CB1B3D"/>
                    </a:solidFill>
                    <a:round/>
                  </a:ln>
                  <a:effectLst>
                    <a:innerShdw dist="50800" dir="9060000">
                      <a:schemeClr val="tx1">
                        <a:alpha val="41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aseline="30000" dirty="0"/>
                  </a:p>
                </p:txBody>
              </p:sp>
              <p:sp>
                <p:nvSpPr>
                  <p:cNvPr id="134" name="椭圆 133"/>
                  <p:cNvSpPr/>
                  <p:nvPr/>
                </p:nvSpPr>
                <p:spPr>
                  <a:xfrm flipH="1" flipV="1">
                    <a:off x="6505959" y="2221892"/>
                    <a:ext cx="1322104" cy="136523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bg1"/>
                      </a:gs>
                      <a:gs pos="39999">
                        <a:schemeClr val="bg1"/>
                      </a:gs>
                      <a:gs pos="70000">
                        <a:schemeClr val="bg1"/>
                      </a:gs>
                      <a:gs pos="100000">
                        <a:srgbClr val="FFEBFA"/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101600" dir="1980000" sx="95000" sy="95000" algn="ct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baseline="30000" dirty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6357056" y="3891051"/>
                  <a:ext cx="1722034" cy="4876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dirty="0">
                      <a:solidFill>
                        <a:schemeClr val="bg1">
                          <a:lumMod val="95000"/>
                        </a:schemeClr>
                      </a:solidFill>
                      <a:latin typeface="方正准圆简体" pitchFamily="2" charset="-122"/>
                      <a:ea typeface="方正准圆简体" pitchFamily="2" charset="-122"/>
                    </a:rPr>
                    <a:t>工作概述</a:t>
                  </a:r>
                </a:p>
              </p:txBody>
            </p:sp>
          </p:grpSp>
          <p:sp>
            <p:nvSpPr>
              <p:cNvPr id="130" name="TextBox 129"/>
              <p:cNvSpPr txBox="1"/>
              <p:nvPr/>
            </p:nvSpPr>
            <p:spPr>
              <a:xfrm>
                <a:off x="6737496" y="1856483"/>
                <a:ext cx="1303374" cy="1116512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r>
                  <a:rPr lang="en-US" altLang="zh-CN" sz="6600" spc="-150" dirty="0" smtClean="0">
                    <a:solidFill>
                      <a:srgbClr val="CB1B3D"/>
                    </a:solidFill>
                    <a:latin typeface="DFGothic-EB" pitchFamily="1" charset="-128"/>
                    <a:ea typeface="DFGothic-EB" pitchFamily="1" charset="-128"/>
                  </a:rPr>
                  <a:t>02</a:t>
                </a:r>
                <a:endParaRPr lang="zh-CN" altLang="en-US" sz="6600" spc="-150" dirty="0">
                  <a:solidFill>
                    <a:srgbClr val="CB1B3D"/>
                  </a:solidFill>
                  <a:latin typeface="DFGothic-EB" pitchFamily="1" charset="-128"/>
                  <a:ea typeface="DFGothic-EB" pitchFamily="1" charset="-128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6250060" y="3360174"/>
              <a:ext cx="202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工作完成概述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6259682" y="4035260"/>
            <a:ext cx="1203676" cy="323165"/>
            <a:chOff x="6259682" y="4035260"/>
            <a:chExt cx="1203676" cy="323165"/>
          </a:xfrm>
        </p:grpSpPr>
        <p:sp>
          <p:nvSpPr>
            <p:cNvPr id="144" name="TextBox 143"/>
            <p:cNvSpPr txBox="1"/>
            <p:nvPr/>
          </p:nvSpPr>
          <p:spPr>
            <a:xfrm>
              <a:off x="6422857" y="4035260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团队完成</a:t>
              </a:r>
            </a:p>
          </p:txBody>
        </p:sp>
        <p:sp>
          <p:nvSpPr>
            <p:cNvPr id="145" name="椭圆 144"/>
            <p:cNvSpPr/>
            <p:nvPr/>
          </p:nvSpPr>
          <p:spPr>
            <a:xfrm>
              <a:off x="6259682" y="4088842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6" name="直角三角形 145"/>
            <p:cNvSpPr/>
            <p:nvPr/>
          </p:nvSpPr>
          <p:spPr>
            <a:xfrm rot="13500000">
              <a:off x="6304280" y="4147726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6262287" y="4399206"/>
            <a:ext cx="1201071" cy="323165"/>
            <a:chOff x="6262287" y="4399206"/>
            <a:chExt cx="1201071" cy="323165"/>
          </a:xfrm>
        </p:grpSpPr>
        <p:sp>
          <p:nvSpPr>
            <p:cNvPr id="148" name="TextBox 147"/>
            <p:cNvSpPr txBox="1"/>
            <p:nvPr/>
          </p:nvSpPr>
          <p:spPr>
            <a:xfrm>
              <a:off x="6425462" y="4399206"/>
              <a:ext cx="10378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计划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6262287" y="44527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50" name="直角三角形 149"/>
            <p:cNvSpPr/>
            <p:nvPr/>
          </p:nvSpPr>
          <p:spPr>
            <a:xfrm rot="13500000">
              <a:off x="6306885" y="45116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7585425" y="4402546"/>
            <a:ext cx="1375969" cy="323165"/>
            <a:chOff x="7585425" y="4402546"/>
            <a:chExt cx="1375969" cy="323165"/>
          </a:xfrm>
        </p:grpSpPr>
        <p:sp>
          <p:nvSpPr>
            <p:cNvPr id="177" name="TextBox 176"/>
            <p:cNvSpPr txBox="1"/>
            <p:nvPr/>
          </p:nvSpPr>
          <p:spPr>
            <a:xfrm>
              <a:off x="7748600" y="440254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添加内容</a:t>
              </a:r>
            </a:p>
          </p:txBody>
        </p:sp>
        <p:sp>
          <p:nvSpPr>
            <p:cNvPr id="178" name="椭圆 177"/>
            <p:cNvSpPr/>
            <p:nvPr/>
          </p:nvSpPr>
          <p:spPr>
            <a:xfrm>
              <a:off x="7585425" y="445612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9" name="直角三角形 178"/>
            <p:cNvSpPr/>
            <p:nvPr/>
          </p:nvSpPr>
          <p:spPr>
            <a:xfrm rot="13500000">
              <a:off x="7630023" y="451501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7569287" y="4027842"/>
            <a:ext cx="1622263" cy="323165"/>
            <a:chOff x="7569287" y="4027842"/>
            <a:chExt cx="1622263" cy="323165"/>
          </a:xfrm>
        </p:grpSpPr>
        <p:sp>
          <p:nvSpPr>
            <p:cNvPr id="181" name="TextBox 180"/>
            <p:cNvSpPr txBox="1"/>
            <p:nvPr/>
          </p:nvSpPr>
          <p:spPr>
            <a:xfrm>
              <a:off x="7732462" y="4027842"/>
              <a:ext cx="14590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季度完成近况</a:t>
              </a:r>
            </a:p>
          </p:txBody>
        </p:sp>
        <p:sp>
          <p:nvSpPr>
            <p:cNvPr id="182" name="椭圆 181"/>
            <p:cNvSpPr/>
            <p:nvPr/>
          </p:nvSpPr>
          <p:spPr>
            <a:xfrm>
              <a:off x="7569287" y="4081424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3" name="直角三角形 182"/>
            <p:cNvSpPr/>
            <p:nvPr/>
          </p:nvSpPr>
          <p:spPr>
            <a:xfrm rot="13500000">
              <a:off x="7613885" y="4140308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6259682" y="4749106"/>
            <a:ext cx="1203676" cy="323165"/>
            <a:chOff x="6259682" y="4749106"/>
            <a:chExt cx="1203676" cy="323165"/>
          </a:xfrm>
        </p:grpSpPr>
        <p:sp>
          <p:nvSpPr>
            <p:cNvPr id="186" name="TextBox 185"/>
            <p:cNvSpPr txBox="1"/>
            <p:nvPr/>
          </p:nvSpPr>
          <p:spPr>
            <a:xfrm>
              <a:off x="6422857" y="4749106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添加内容</a:t>
              </a:r>
            </a:p>
          </p:txBody>
        </p:sp>
        <p:grpSp>
          <p:nvGrpSpPr>
            <p:cNvPr id="187" name="组合 186"/>
            <p:cNvGrpSpPr/>
            <p:nvPr/>
          </p:nvGrpSpPr>
          <p:grpSpPr>
            <a:xfrm>
              <a:off x="6259682" y="4802688"/>
              <a:ext cx="216000" cy="216000"/>
              <a:chOff x="6259682" y="4802688"/>
              <a:chExt cx="216000" cy="216000"/>
            </a:xfrm>
          </p:grpSpPr>
          <p:sp>
            <p:nvSpPr>
              <p:cNvPr id="188" name="椭圆 187"/>
              <p:cNvSpPr/>
              <p:nvPr/>
            </p:nvSpPr>
            <p:spPr>
              <a:xfrm>
                <a:off x="6259682" y="4802688"/>
                <a:ext cx="216000" cy="216000"/>
              </a:xfrm>
              <a:prstGeom prst="ellips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89" name="直角三角形 188"/>
              <p:cNvSpPr/>
              <p:nvPr/>
            </p:nvSpPr>
            <p:spPr>
              <a:xfrm rot="13500000">
                <a:off x="6304280" y="4861572"/>
                <a:ext cx="98232" cy="9823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grpSp>
        <p:nvGrpSpPr>
          <p:cNvPr id="190" name="组合 189"/>
          <p:cNvGrpSpPr/>
          <p:nvPr/>
        </p:nvGrpSpPr>
        <p:grpSpPr>
          <a:xfrm>
            <a:off x="7585425" y="4749106"/>
            <a:ext cx="1375969" cy="323165"/>
            <a:chOff x="7585425" y="4749106"/>
            <a:chExt cx="1375969" cy="323165"/>
          </a:xfrm>
        </p:grpSpPr>
        <p:sp>
          <p:nvSpPr>
            <p:cNvPr id="191" name="TextBox 190"/>
            <p:cNvSpPr txBox="1"/>
            <p:nvPr/>
          </p:nvSpPr>
          <p:spPr>
            <a:xfrm>
              <a:off x="7748600" y="474910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添加内容</a:t>
              </a:r>
            </a:p>
          </p:txBody>
        </p:sp>
        <p:sp>
          <p:nvSpPr>
            <p:cNvPr id="192" name="椭圆 191"/>
            <p:cNvSpPr/>
            <p:nvPr/>
          </p:nvSpPr>
          <p:spPr>
            <a:xfrm>
              <a:off x="7585425" y="48026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3" name="直角三角形 192"/>
            <p:cNvSpPr/>
            <p:nvPr/>
          </p:nvSpPr>
          <p:spPr>
            <a:xfrm rot="13500000">
              <a:off x="7630023" y="48615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62884" y="19990"/>
            <a:ext cx="11766859" cy="1219742"/>
            <a:chOff x="62884" y="19990"/>
            <a:chExt cx="11766859" cy="1219742"/>
          </a:xfrm>
          <a:gradFill>
            <a:gsLst>
              <a:gs pos="0">
                <a:srgbClr val="0070C0"/>
              </a:gs>
              <a:gs pos="46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2600000" scaled="0"/>
          </a:gradFill>
        </p:grpSpPr>
        <p:sp>
          <p:nvSpPr>
            <p:cNvPr id="201" name="矩形 200"/>
            <p:cNvSpPr/>
            <p:nvPr/>
          </p:nvSpPr>
          <p:spPr>
            <a:xfrm>
              <a:off x="10847734" y="312854"/>
              <a:ext cx="282739" cy="25083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11197745" y="548679"/>
              <a:ext cx="631998" cy="531678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3" name="组合 202"/>
            <p:cNvGrpSpPr/>
            <p:nvPr/>
          </p:nvGrpSpPr>
          <p:grpSpPr>
            <a:xfrm>
              <a:off x="62884" y="19990"/>
              <a:ext cx="10784851" cy="1219742"/>
              <a:chOff x="62884" y="19990"/>
              <a:chExt cx="10784851" cy="1219742"/>
            </a:xfrm>
            <a:grpFill/>
          </p:grpSpPr>
          <p:sp>
            <p:nvSpPr>
              <p:cNvPr id="204" name="矩形 203"/>
              <p:cNvSpPr/>
              <p:nvPr/>
            </p:nvSpPr>
            <p:spPr>
              <a:xfrm>
                <a:off x="1414687" y="312854"/>
                <a:ext cx="9433048" cy="250832"/>
              </a:xfrm>
              <a:prstGeom prst="rect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4"/>
              <p:cNvSpPr/>
              <p:nvPr/>
            </p:nvSpPr>
            <p:spPr>
              <a:xfrm>
                <a:off x="855192" y="297847"/>
                <a:ext cx="461964" cy="454242"/>
              </a:xfrm>
              <a:prstGeom prst="rect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5"/>
              <p:cNvSpPr/>
              <p:nvPr/>
            </p:nvSpPr>
            <p:spPr>
              <a:xfrm>
                <a:off x="349686" y="785490"/>
                <a:ext cx="461964" cy="45424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6"/>
              <p:cNvSpPr/>
              <p:nvPr/>
            </p:nvSpPr>
            <p:spPr>
              <a:xfrm>
                <a:off x="532455" y="19990"/>
                <a:ext cx="297842" cy="292864"/>
              </a:xfrm>
              <a:prstGeom prst="rect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7"/>
              <p:cNvSpPr/>
              <p:nvPr/>
            </p:nvSpPr>
            <p:spPr>
              <a:xfrm>
                <a:off x="62884" y="312854"/>
                <a:ext cx="286802" cy="212114"/>
              </a:xfrm>
              <a:prstGeom prst="rect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9" name="组合 208"/>
          <p:cNvGrpSpPr/>
          <p:nvPr/>
        </p:nvGrpSpPr>
        <p:grpSpPr>
          <a:xfrm>
            <a:off x="4219880" y="4182990"/>
            <a:ext cx="1432082" cy="885754"/>
            <a:chOff x="4219880" y="4182990"/>
            <a:chExt cx="1432082" cy="885754"/>
          </a:xfrm>
          <a:solidFill>
            <a:schemeClr val="bg1">
              <a:lumMod val="50000"/>
              <a:alpha val="28000"/>
            </a:schemeClr>
          </a:solidFill>
        </p:grpSpPr>
        <p:sp>
          <p:nvSpPr>
            <p:cNvPr id="210" name="等腰三角形 209"/>
            <p:cNvSpPr/>
            <p:nvPr/>
          </p:nvSpPr>
          <p:spPr>
            <a:xfrm rot="5400000">
              <a:off x="4827295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等腰三角形 210"/>
            <p:cNvSpPr/>
            <p:nvPr/>
          </p:nvSpPr>
          <p:spPr>
            <a:xfrm rot="5400000">
              <a:off x="4520342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等腰三角形 211"/>
            <p:cNvSpPr/>
            <p:nvPr/>
          </p:nvSpPr>
          <p:spPr>
            <a:xfrm rot="5400000">
              <a:off x="4158793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612" y="6252060"/>
            <a:ext cx="12185800" cy="620689"/>
            <a:chOff x="4612" y="6237312"/>
            <a:chExt cx="12715330" cy="620689"/>
          </a:xfrm>
          <a:gradFill>
            <a:gsLst>
              <a:gs pos="0">
                <a:srgbClr val="CB1B3D"/>
              </a:gs>
              <a:gs pos="100000">
                <a:srgbClr val="CB1B3D"/>
              </a:gs>
            </a:gsLst>
            <a:lin ang="12600000" scaled="0"/>
          </a:gradFill>
        </p:grpSpPr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4612" y="6237312"/>
              <a:ext cx="9878320" cy="620688"/>
            </a:xfrm>
            <a:custGeom>
              <a:avLst/>
              <a:gdLst>
                <a:gd name="T0" fmla="*/ 6449 w 6689"/>
                <a:gd name="T1" fmla="*/ 447 h 447"/>
                <a:gd name="T2" fmla="*/ 0 w 6689"/>
                <a:gd name="T3" fmla="*/ 447 h 447"/>
                <a:gd name="T4" fmla="*/ 0 w 6689"/>
                <a:gd name="T5" fmla="*/ 0 h 447"/>
                <a:gd name="T6" fmla="*/ 6689 w 6689"/>
                <a:gd name="T7" fmla="*/ 0 h 447"/>
                <a:gd name="T8" fmla="*/ 6449 w 6689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9" h="447">
                  <a:moveTo>
                    <a:pt x="6449" y="447"/>
                  </a:moveTo>
                  <a:lnTo>
                    <a:pt x="0" y="447"/>
                  </a:lnTo>
                  <a:lnTo>
                    <a:pt x="0" y="0"/>
                  </a:lnTo>
                  <a:lnTo>
                    <a:pt x="6689" y="0"/>
                  </a:lnTo>
                  <a:lnTo>
                    <a:pt x="6449" y="447"/>
                  </a:lnTo>
                  <a:close/>
                </a:path>
              </a:pathLst>
            </a:custGeom>
            <a:grpFill/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2"/>
            <p:cNvSpPr>
              <a:spLocks/>
            </p:cNvSpPr>
            <p:nvPr/>
          </p:nvSpPr>
          <p:spPr bwMode="auto">
            <a:xfrm>
              <a:off x="9731951" y="6237312"/>
              <a:ext cx="2987991" cy="620689"/>
            </a:xfrm>
            <a:custGeom>
              <a:avLst/>
              <a:gdLst>
                <a:gd name="T0" fmla="*/ 177 w 1618"/>
                <a:gd name="T1" fmla="*/ 0 h 330"/>
                <a:gd name="T2" fmla="*/ 1618 w 1618"/>
                <a:gd name="T3" fmla="*/ 0 h 330"/>
                <a:gd name="T4" fmla="*/ 1618 w 1618"/>
                <a:gd name="T5" fmla="*/ 330 h 330"/>
                <a:gd name="T6" fmla="*/ 0 w 1618"/>
                <a:gd name="T7" fmla="*/ 330 h 330"/>
                <a:gd name="T8" fmla="*/ 177 w 1618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8" h="330">
                  <a:moveTo>
                    <a:pt x="177" y="0"/>
                  </a:moveTo>
                  <a:lnTo>
                    <a:pt x="1618" y="0"/>
                  </a:lnTo>
                  <a:lnTo>
                    <a:pt x="1618" y="330"/>
                  </a:lnTo>
                  <a:lnTo>
                    <a:pt x="0" y="330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9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8" name="矩形 107"/>
          <p:cNvSpPr/>
          <p:nvPr/>
        </p:nvSpPr>
        <p:spPr>
          <a:xfrm>
            <a:off x="6022044" y="1478795"/>
            <a:ext cx="45719" cy="2408791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pic>
        <p:nvPicPr>
          <p:cNvPr id="60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59" y="3761994"/>
            <a:ext cx="2372201" cy="56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8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1700431" y="2348880"/>
            <a:ext cx="1472634" cy="3847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添加内容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619957" y="2737757"/>
            <a:ext cx="2603041" cy="271304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29601" y="2024612"/>
            <a:ext cx="2937413" cy="3560407"/>
          </a:xfrm>
          <a:prstGeom prst="roundRect">
            <a:avLst/>
          </a:prstGeom>
          <a:noFill/>
          <a:ln w="15875">
            <a:solidFill>
              <a:srgbClr val="CB1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109790" y="1790699"/>
            <a:ext cx="1677610" cy="432048"/>
            <a:chOff x="2109790" y="1790699"/>
            <a:chExt cx="1677610" cy="432048"/>
          </a:xfrm>
        </p:grpSpPr>
        <p:sp>
          <p:nvSpPr>
            <p:cNvPr id="73" name="圆角矩形 72"/>
            <p:cNvSpPr/>
            <p:nvPr/>
          </p:nvSpPr>
          <p:spPr>
            <a:xfrm>
              <a:off x="2109790" y="1790699"/>
              <a:ext cx="1440160" cy="432048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14766" y="1820153"/>
              <a:ext cx="1472634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完成概述</a:t>
              </a:r>
              <a:endParaRPr lang="zh-CN" altLang="en-US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367013" y="2549219"/>
            <a:ext cx="2811053" cy="2680195"/>
            <a:chOff x="4367014" y="2549219"/>
            <a:chExt cx="681712" cy="2680195"/>
          </a:xfrm>
        </p:grpSpPr>
        <p:cxnSp>
          <p:nvCxnSpPr>
            <p:cNvPr id="11" name="直接连接符 10"/>
            <p:cNvCxnSpPr>
              <a:endCxn id="4" idx="1"/>
            </p:cNvCxnSpPr>
            <p:nvPr/>
          </p:nvCxnSpPr>
          <p:spPr>
            <a:xfrm>
              <a:off x="4367014" y="2549219"/>
              <a:ext cx="681712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4367014" y="3449940"/>
              <a:ext cx="681712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4367014" y="4313409"/>
              <a:ext cx="681712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4367014" y="5229413"/>
              <a:ext cx="681712" cy="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7178067" y="1794000"/>
            <a:ext cx="4139243" cy="3791019"/>
            <a:chOff x="7178067" y="1794000"/>
            <a:chExt cx="4139243" cy="3791019"/>
          </a:xfrm>
        </p:grpSpPr>
        <p:grpSp>
          <p:nvGrpSpPr>
            <p:cNvPr id="7" name="组合 6"/>
            <p:cNvGrpSpPr/>
            <p:nvPr/>
          </p:nvGrpSpPr>
          <p:grpSpPr>
            <a:xfrm>
              <a:off x="7178067" y="3893558"/>
              <a:ext cx="4139243" cy="1691461"/>
              <a:chOff x="7445805" y="4025024"/>
              <a:chExt cx="4092125" cy="1691461"/>
            </a:xfrm>
          </p:grpSpPr>
          <p:pic>
            <p:nvPicPr>
              <p:cNvPr id="120" name="Picture 3" descr="F:\出售\PPT\______________图片素材\59f5225d4dd36b09f8ade3e55c7558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2416" r="914"/>
              <a:stretch/>
            </p:blipFill>
            <p:spPr bwMode="auto">
              <a:xfrm>
                <a:off x="9458303" y="4025024"/>
                <a:ext cx="2079627" cy="1691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5805" y="4025024"/>
                <a:ext cx="1947470" cy="1691461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067" y="1794000"/>
              <a:ext cx="4139243" cy="1825218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54" name="矩形 53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等腰三角形 54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57" name="椭圆 56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58" name="椭圆 57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02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</a:t>
            </a:r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情况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24390" y="586297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团队完成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Team complete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</p:grpSpPr>
        <p:sp>
          <p:nvSpPr>
            <p:cNvPr id="63" name="矩形 62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048726" y="2321898"/>
            <a:ext cx="1531822" cy="450830"/>
            <a:chOff x="5048726" y="2321898"/>
            <a:chExt cx="1531822" cy="450830"/>
          </a:xfrm>
          <a:solidFill>
            <a:srgbClr val="CB1B3D"/>
          </a:solidFill>
        </p:grpSpPr>
        <p:sp>
          <p:nvSpPr>
            <p:cNvPr id="4" name="圆角矩形 3"/>
            <p:cNvSpPr/>
            <p:nvPr/>
          </p:nvSpPr>
          <p:spPr>
            <a:xfrm>
              <a:off x="5048726" y="2325711"/>
              <a:ext cx="1531822" cy="44701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231110" y="2321898"/>
              <a:ext cx="1244303" cy="384711"/>
            </a:xfrm>
            <a:prstGeom prst="rect">
              <a:avLst/>
            </a:prstGeom>
            <a:grp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添加内容</a:t>
              </a:r>
              <a:endParaRPr lang="zh-CN" altLang="en-US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48726" y="3230247"/>
            <a:ext cx="1531822" cy="447017"/>
            <a:chOff x="5048726" y="3230247"/>
            <a:chExt cx="1531822" cy="447017"/>
          </a:xfrm>
          <a:solidFill>
            <a:srgbClr val="CB1B3D"/>
          </a:solidFill>
        </p:grpSpPr>
        <p:sp>
          <p:nvSpPr>
            <p:cNvPr id="125" name="圆角矩形 124"/>
            <p:cNvSpPr/>
            <p:nvPr/>
          </p:nvSpPr>
          <p:spPr>
            <a:xfrm>
              <a:off x="5048726" y="3230247"/>
              <a:ext cx="1531822" cy="44701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231110" y="3257586"/>
              <a:ext cx="1244303" cy="384711"/>
            </a:xfrm>
            <a:prstGeom prst="rect">
              <a:avLst/>
            </a:prstGeom>
            <a:grp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添加内容</a:t>
              </a:r>
              <a:endParaRPr lang="zh-CN" altLang="en-US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48726" y="4122663"/>
            <a:ext cx="1531822" cy="447067"/>
            <a:chOff x="5048726" y="4122663"/>
            <a:chExt cx="1531822" cy="447067"/>
          </a:xfrm>
          <a:solidFill>
            <a:srgbClr val="CB1B3D"/>
          </a:solidFill>
        </p:grpSpPr>
        <p:sp>
          <p:nvSpPr>
            <p:cNvPr id="126" name="圆角矩形 125"/>
            <p:cNvSpPr/>
            <p:nvPr/>
          </p:nvSpPr>
          <p:spPr>
            <a:xfrm>
              <a:off x="5048726" y="4122713"/>
              <a:ext cx="1531822" cy="44701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5231110" y="4122663"/>
              <a:ext cx="1244303" cy="384711"/>
            </a:xfrm>
            <a:prstGeom prst="rect">
              <a:avLst/>
            </a:prstGeom>
            <a:grp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添加内容</a:t>
              </a:r>
              <a:endParaRPr lang="zh-CN" altLang="en-US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48726" y="5005906"/>
            <a:ext cx="1531822" cy="447017"/>
            <a:chOff x="5048726" y="5005906"/>
            <a:chExt cx="1531822" cy="447017"/>
          </a:xfrm>
          <a:solidFill>
            <a:srgbClr val="CB1B3D"/>
          </a:solidFill>
        </p:grpSpPr>
        <p:sp>
          <p:nvSpPr>
            <p:cNvPr id="127" name="圆角矩形 126"/>
            <p:cNvSpPr/>
            <p:nvPr/>
          </p:nvSpPr>
          <p:spPr>
            <a:xfrm>
              <a:off x="5048726" y="5005906"/>
              <a:ext cx="1531822" cy="44701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231110" y="5015537"/>
              <a:ext cx="1244303" cy="384711"/>
            </a:xfrm>
            <a:prstGeom prst="rect">
              <a:avLst/>
            </a:prstGeom>
            <a:grp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添加内容</a:t>
              </a:r>
              <a:endParaRPr lang="zh-CN" altLang="en-US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8" name="燕尾形 7"/>
          <p:cNvSpPr/>
          <p:nvPr/>
        </p:nvSpPr>
        <p:spPr>
          <a:xfrm rot="5400000">
            <a:off x="5699144" y="1864573"/>
            <a:ext cx="216024" cy="320542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3" name="燕尾形 172"/>
          <p:cNvSpPr/>
          <p:nvPr/>
        </p:nvSpPr>
        <p:spPr>
          <a:xfrm rot="5400000">
            <a:off x="5699144" y="2872869"/>
            <a:ext cx="216024" cy="320542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4" name="燕尾形 173"/>
          <p:cNvSpPr/>
          <p:nvPr/>
        </p:nvSpPr>
        <p:spPr>
          <a:xfrm rot="5400000">
            <a:off x="5699144" y="3754497"/>
            <a:ext cx="216024" cy="320542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5" name="燕尾形 174"/>
          <p:cNvSpPr/>
          <p:nvPr/>
        </p:nvSpPr>
        <p:spPr>
          <a:xfrm rot="5400000">
            <a:off x="5699144" y="4608150"/>
            <a:ext cx="216024" cy="320542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7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2" grpId="0" animBg="1"/>
      <p:bldP spid="60" grpId="0"/>
      <p:bldP spid="61" grpId="0"/>
      <p:bldP spid="8" grpId="0" animBg="1"/>
      <p:bldP spid="173" grpId="0" animBg="1"/>
      <p:bldP spid="174" grpId="0" animBg="1"/>
      <p:bldP spid="1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4511030" y="5414486"/>
            <a:ext cx="2201964" cy="71363"/>
            <a:chOff x="3657430" y="5426332"/>
            <a:chExt cx="2988679" cy="96857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56" name="直接连接符 55"/>
            <p:cNvCxnSpPr/>
            <p:nvPr/>
          </p:nvCxnSpPr>
          <p:spPr>
            <a:xfrm flipV="1">
              <a:off x="3657430" y="5476133"/>
              <a:ext cx="2963280" cy="47056"/>
            </a:xfrm>
            <a:prstGeom prst="lin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6560385" y="5426332"/>
              <a:ext cx="85724" cy="857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807174" y="4625519"/>
            <a:ext cx="1849584" cy="69336"/>
            <a:chOff x="5023235" y="4943701"/>
            <a:chExt cx="2510426" cy="94108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59" name="直接连接符 58"/>
            <p:cNvCxnSpPr/>
            <p:nvPr/>
          </p:nvCxnSpPr>
          <p:spPr>
            <a:xfrm flipV="1">
              <a:off x="5023235" y="4990752"/>
              <a:ext cx="2484888" cy="47057"/>
            </a:xfrm>
            <a:prstGeom prst="line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椭圆 59"/>
            <p:cNvSpPr/>
            <p:nvPr/>
          </p:nvSpPr>
          <p:spPr>
            <a:xfrm>
              <a:off x="7447937" y="4943701"/>
              <a:ext cx="85724" cy="857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820535" y="3884401"/>
            <a:ext cx="1639263" cy="66248"/>
            <a:chOff x="6108800" y="4203133"/>
            <a:chExt cx="2224962" cy="89918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62" name="直接连接符 61"/>
            <p:cNvCxnSpPr/>
            <p:nvPr/>
          </p:nvCxnSpPr>
          <p:spPr>
            <a:xfrm flipV="1">
              <a:off x="6108800" y="4245996"/>
              <a:ext cx="2221786" cy="47055"/>
            </a:xfrm>
            <a:prstGeom prst="lin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椭圆 62"/>
            <p:cNvSpPr/>
            <p:nvPr/>
          </p:nvSpPr>
          <p:spPr>
            <a:xfrm>
              <a:off x="8248038" y="4203133"/>
              <a:ext cx="85724" cy="857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807506" y="3236028"/>
            <a:ext cx="1376358" cy="73537"/>
            <a:chOff x="7189930" y="3554751"/>
            <a:chExt cx="1868120" cy="99811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65" name="直接连接符 64"/>
            <p:cNvCxnSpPr/>
            <p:nvPr/>
          </p:nvCxnSpPr>
          <p:spPr>
            <a:xfrm flipV="1">
              <a:off x="7189930" y="3597614"/>
              <a:ext cx="1863217" cy="56948"/>
            </a:xfrm>
            <a:prstGeom prst="lin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椭圆 65"/>
            <p:cNvSpPr/>
            <p:nvPr/>
          </p:nvSpPr>
          <p:spPr>
            <a:xfrm>
              <a:off x="8972326" y="3554751"/>
              <a:ext cx="85724" cy="857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9254408" y="2964750"/>
            <a:ext cx="1962952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627138" y="3737509"/>
            <a:ext cx="1962952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846701" y="4447954"/>
            <a:ext cx="1962952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948218" y="5280977"/>
            <a:ext cx="1962952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6820536" y="2727236"/>
            <a:ext cx="1333552" cy="748507"/>
            <a:chOff x="6246060" y="2924078"/>
            <a:chExt cx="1810025" cy="1015944"/>
          </a:xfrm>
          <a:solidFill>
            <a:srgbClr val="FFC000"/>
          </a:solidFill>
        </p:grpSpPr>
        <p:sp>
          <p:nvSpPr>
            <p:cNvPr id="72" name="Freeform 62"/>
            <p:cNvSpPr>
              <a:spLocks/>
            </p:cNvSpPr>
            <p:nvPr/>
          </p:nvSpPr>
          <p:spPr bwMode="auto">
            <a:xfrm>
              <a:off x="6246060" y="2924078"/>
              <a:ext cx="1810025" cy="1015944"/>
            </a:xfrm>
            <a:custGeom>
              <a:avLst/>
              <a:gdLst>
                <a:gd name="T0" fmla="*/ 198 w 198"/>
                <a:gd name="T1" fmla="*/ 136 h 136"/>
                <a:gd name="T2" fmla="*/ 0 w 198"/>
                <a:gd name="T3" fmla="*/ 136 h 136"/>
                <a:gd name="T4" fmla="*/ 98 w 198"/>
                <a:gd name="T5" fmla="*/ 0 h 136"/>
                <a:gd name="T6" fmla="*/ 198 w 198"/>
                <a:gd name="T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136">
                  <a:moveTo>
                    <a:pt x="198" y="136"/>
                  </a:moveTo>
                  <a:lnTo>
                    <a:pt x="0" y="136"/>
                  </a:lnTo>
                  <a:lnTo>
                    <a:pt x="98" y="0"/>
                  </a:lnTo>
                  <a:lnTo>
                    <a:pt x="198" y="136"/>
                  </a:lnTo>
                  <a:close/>
                </a:path>
              </a:pathLst>
            </a:cu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721578" y="3323919"/>
              <a:ext cx="864094" cy="43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</a:rPr>
                <a:t>100%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656466" y="2416201"/>
            <a:ext cx="5781712" cy="3157933"/>
            <a:chOff x="838622" y="2481298"/>
            <a:chExt cx="6487773" cy="3622269"/>
          </a:xfrm>
        </p:grpSpPr>
        <p:sp>
          <p:nvSpPr>
            <p:cNvPr id="76" name="椭圆 75"/>
            <p:cNvSpPr/>
            <p:nvPr/>
          </p:nvSpPr>
          <p:spPr>
            <a:xfrm>
              <a:off x="4571722" y="3358092"/>
              <a:ext cx="147916" cy="1479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838622" y="2481298"/>
              <a:ext cx="6487773" cy="3622269"/>
              <a:chOff x="838622" y="2481298"/>
              <a:chExt cx="6487773" cy="3622269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838622" y="2532777"/>
                <a:ext cx="6487773" cy="3570790"/>
                <a:chOff x="838622" y="2532777"/>
                <a:chExt cx="6487773" cy="3570790"/>
              </a:xfrm>
            </p:grpSpPr>
            <p:cxnSp>
              <p:nvCxnSpPr>
                <p:cNvPr id="80" name="直接连接符 79"/>
                <p:cNvCxnSpPr/>
                <p:nvPr/>
              </p:nvCxnSpPr>
              <p:spPr>
                <a:xfrm flipH="1">
                  <a:off x="2885580" y="2532777"/>
                  <a:ext cx="4440815" cy="1454859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 flipH="1">
                  <a:off x="838622" y="3987635"/>
                  <a:ext cx="2046957" cy="211593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椭圆 81"/>
                <p:cNvSpPr/>
                <p:nvPr/>
              </p:nvSpPr>
              <p:spPr>
                <a:xfrm>
                  <a:off x="2805786" y="3896807"/>
                  <a:ext cx="147916" cy="14791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椭圆 84"/>
                <p:cNvSpPr/>
                <p:nvPr/>
              </p:nvSpPr>
              <p:spPr>
                <a:xfrm>
                  <a:off x="5872054" y="2926459"/>
                  <a:ext cx="108000" cy="10800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椭圆 78"/>
              <p:cNvSpPr/>
              <p:nvPr/>
            </p:nvSpPr>
            <p:spPr>
              <a:xfrm>
                <a:off x="7195584" y="2481298"/>
                <a:ext cx="108000" cy="108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5491103" y="3017717"/>
            <a:ext cx="1737660" cy="979664"/>
            <a:chOff x="4844436" y="3173270"/>
            <a:chExt cx="2358517" cy="1329691"/>
          </a:xfrm>
        </p:grpSpPr>
        <p:sp>
          <p:nvSpPr>
            <p:cNvPr id="99" name="Freeform 63"/>
            <p:cNvSpPr>
              <a:spLocks/>
            </p:cNvSpPr>
            <p:nvPr/>
          </p:nvSpPr>
          <p:spPr bwMode="auto">
            <a:xfrm>
              <a:off x="4844436" y="3173270"/>
              <a:ext cx="2358517" cy="1329691"/>
            </a:xfrm>
            <a:custGeom>
              <a:avLst/>
              <a:gdLst>
                <a:gd name="T0" fmla="*/ 129 w 129"/>
                <a:gd name="T1" fmla="*/ 89 h 89"/>
                <a:gd name="T2" fmla="*/ 0 w 129"/>
                <a:gd name="T3" fmla="*/ 89 h 89"/>
                <a:gd name="T4" fmla="*/ 64 w 129"/>
                <a:gd name="T5" fmla="*/ 0 h 89"/>
                <a:gd name="T6" fmla="*/ 129 w 129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89">
                  <a:moveTo>
                    <a:pt x="129" y="89"/>
                  </a:moveTo>
                  <a:cubicBezTo>
                    <a:pt x="86" y="89"/>
                    <a:pt x="43" y="89"/>
                    <a:pt x="0" y="89"/>
                  </a:cubicBezTo>
                  <a:cubicBezTo>
                    <a:pt x="21" y="59"/>
                    <a:pt x="43" y="29"/>
                    <a:pt x="64" y="0"/>
                  </a:cubicBezTo>
                  <a:cubicBezTo>
                    <a:pt x="86" y="29"/>
                    <a:pt x="107" y="59"/>
                    <a:pt x="129" y="89"/>
                  </a:cubicBezTo>
                  <a:close/>
                </a:path>
              </a:pathLst>
            </a:custGeom>
            <a:solidFill>
              <a:srgbClr val="CB1B3D">
                <a:alpha val="55000"/>
              </a:srgbClr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64"/>
            <p:cNvSpPr>
              <a:spLocks/>
            </p:cNvSpPr>
            <p:nvPr/>
          </p:nvSpPr>
          <p:spPr bwMode="auto">
            <a:xfrm>
              <a:off x="4844436" y="3636421"/>
              <a:ext cx="2358517" cy="866540"/>
            </a:xfrm>
            <a:custGeom>
              <a:avLst/>
              <a:gdLst>
                <a:gd name="T0" fmla="*/ 129 w 129"/>
                <a:gd name="T1" fmla="*/ 58 h 58"/>
                <a:gd name="T2" fmla="*/ 0 w 129"/>
                <a:gd name="T3" fmla="*/ 58 h 58"/>
                <a:gd name="T4" fmla="*/ 42 w 129"/>
                <a:gd name="T5" fmla="*/ 0 h 58"/>
                <a:gd name="T6" fmla="*/ 87 w 129"/>
                <a:gd name="T7" fmla="*/ 0 h 58"/>
                <a:gd name="T8" fmla="*/ 129 w 129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58">
                  <a:moveTo>
                    <a:pt x="129" y="58"/>
                  </a:moveTo>
                  <a:cubicBezTo>
                    <a:pt x="86" y="58"/>
                    <a:pt x="43" y="58"/>
                    <a:pt x="0" y="5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87" y="0"/>
                    <a:pt x="87" y="0"/>
                    <a:pt x="87" y="0"/>
                  </a:cubicBezTo>
                  <a:lnTo>
                    <a:pt x="129" y="58"/>
                  </a:lnTo>
                  <a:close/>
                </a:path>
              </a:pathLst>
            </a:cu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705475" y="3681241"/>
              <a:ext cx="864097" cy="52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65%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4060189" y="3566983"/>
            <a:ext cx="2155999" cy="1210823"/>
            <a:chOff x="3338787" y="3681241"/>
            <a:chExt cx="2926323" cy="1643439"/>
          </a:xfrm>
          <a:solidFill>
            <a:srgbClr val="00CC66"/>
          </a:solidFill>
        </p:grpSpPr>
        <p:sp>
          <p:nvSpPr>
            <p:cNvPr id="103" name="Freeform 65"/>
            <p:cNvSpPr>
              <a:spLocks/>
            </p:cNvSpPr>
            <p:nvPr/>
          </p:nvSpPr>
          <p:spPr bwMode="auto">
            <a:xfrm>
              <a:off x="3338787" y="3681241"/>
              <a:ext cx="2925294" cy="1643439"/>
            </a:xfrm>
            <a:custGeom>
              <a:avLst/>
              <a:gdLst>
                <a:gd name="T0" fmla="*/ 160 w 160"/>
                <a:gd name="T1" fmla="*/ 110 h 110"/>
                <a:gd name="T2" fmla="*/ 0 w 160"/>
                <a:gd name="T3" fmla="*/ 110 h 110"/>
                <a:gd name="T4" fmla="*/ 80 w 160"/>
                <a:gd name="T5" fmla="*/ 0 h 110"/>
                <a:gd name="T6" fmla="*/ 160 w 160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110">
                  <a:moveTo>
                    <a:pt x="160" y="110"/>
                  </a:moveTo>
                  <a:cubicBezTo>
                    <a:pt x="107" y="110"/>
                    <a:pt x="53" y="110"/>
                    <a:pt x="0" y="110"/>
                  </a:cubicBezTo>
                  <a:cubicBezTo>
                    <a:pt x="27" y="73"/>
                    <a:pt x="53" y="37"/>
                    <a:pt x="80" y="0"/>
                  </a:cubicBezTo>
                  <a:cubicBezTo>
                    <a:pt x="107" y="37"/>
                    <a:pt x="134" y="73"/>
                    <a:pt x="160" y="110"/>
                  </a:cubicBezTo>
                  <a:close/>
                </a:path>
              </a:pathLst>
            </a:custGeom>
            <a:solidFill>
              <a:srgbClr val="CB1B3D">
                <a:alpha val="55000"/>
              </a:srgbClr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66"/>
            <p:cNvSpPr>
              <a:spLocks/>
            </p:cNvSpPr>
            <p:nvPr/>
          </p:nvSpPr>
          <p:spPr bwMode="auto">
            <a:xfrm>
              <a:off x="3339816" y="4562722"/>
              <a:ext cx="2925294" cy="761958"/>
            </a:xfrm>
            <a:custGeom>
              <a:avLst/>
              <a:gdLst>
                <a:gd name="T0" fmla="*/ 160 w 160"/>
                <a:gd name="T1" fmla="*/ 51 h 51"/>
                <a:gd name="T2" fmla="*/ 0 w 160"/>
                <a:gd name="T3" fmla="*/ 51 h 51"/>
                <a:gd name="T4" fmla="*/ 37 w 160"/>
                <a:gd name="T5" fmla="*/ 0 h 51"/>
                <a:gd name="T6" fmla="*/ 123 w 160"/>
                <a:gd name="T7" fmla="*/ 0 h 51"/>
                <a:gd name="T8" fmla="*/ 160 w 16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51">
                  <a:moveTo>
                    <a:pt x="160" y="51"/>
                  </a:moveTo>
                  <a:cubicBezTo>
                    <a:pt x="107" y="51"/>
                    <a:pt x="53" y="51"/>
                    <a:pt x="0" y="5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23" y="0"/>
                    <a:pt x="123" y="0"/>
                    <a:pt x="123" y="0"/>
                  </a:cubicBezTo>
                  <a:lnTo>
                    <a:pt x="160" y="51"/>
                  </a:lnTo>
                  <a:close/>
                </a:path>
              </a:pathLst>
            </a:cu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407824" y="4069691"/>
              <a:ext cx="864096" cy="54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</a:rPr>
                <a:t>65%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27450" y="3077218"/>
            <a:ext cx="953758" cy="470524"/>
            <a:chOff x="2627450" y="3077218"/>
            <a:chExt cx="953758" cy="470524"/>
          </a:xfrm>
        </p:grpSpPr>
        <p:sp>
          <p:nvSpPr>
            <p:cNvPr id="87" name="TextBox 86"/>
            <p:cNvSpPr txBox="1"/>
            <p:nvPr/>
          </p:nvSpPr>
          <p:spPr>
            <a:xfrm>
              <a:off x="2627450" y="3077218"/>
              <a:ext cx="953758" cy="384721"/>
            </a:xfrm>
            <a:prstGeom prst="rect">
              <a:avLst/>
            </a:prstGeom>
            <a:solidFill>
              <a:srgbClr val="CB1B3D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88" name="等腰三角形 87"/>
            <p:cNvSpPr/>
            <p:nvPr/>
          </p:nvSpPr>
          <p:spPr>
            <a:xfrm rot="10800000">
              <a:off x="3423982" y="3412202"/>
              <a:ext cx="157226" cy="135540"/>
            </a:xfrm>
            <a:prstGeom prst="triangl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650400" y="3102132"/>
              <a:ext cx="9078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第一季度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18397" y="2590058"/>
            <a:ext cx="953758" cy="470524"/>
            <a:chOff x="4118397" y="2590058"/>
            <a:chExt cx="953758" cy="470524"/>
          </a:xfrm>
        </p:grpSpPr>
        <p:sp>
          <p:nvSpPr>
            <p:cNvPr id="123" name="TextBox 122"/>
            <p:cNvSpPr txBox="1"/>
            <p:nvPr/>
          </p:nvSpPr>
          <p:spPr>
            <a:xfrm>
              <a:off x="4118397" y="2590058"/>
              <a:ext cx="953758" cy="384721"/>
            </a:xfrm>
            <a:prstGeom prst="rect">
              <a:avLst/>
            </a:prstGeom>
            <a:solidFill>
              <a:srgbClr val="CB1B3D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124" name="等腰三角形 123"/>
            <p:cNvSpPr/>
            <p:nvPr/>
          </p:nvSpPr>
          <p:spPr>
            <a:xfrm rot="10800000">
              <a:off x="4914929" y="2925042"/>
              <a:ext cx="157226" cy="135540"/>
            </a:xfrm>
            <a:prstGeom prst="triangl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141347" y="2614972"/>
              <a:ext cx="9078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第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二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季度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79314" y="2282281"/>
            <a:ext cx="953758" cy="470524"/>
            <a:chOff x="5379314" y="2282281"/>
            <a:chExt cx="953758" cy="470524"/>
          </a:xfrm>
        </p:grpSpPr>
        <p:sp>
          <p:nvSpPr>
            <p:cNvPr id="134" name="TextBox 133"/>
            <p:cNvSpPr txBox="1"/>
            <p:nvPr/>
          </p:nvSpPr>
          <p:spPr>
            <a:xfrm>
              <a:off x="5379314" y="2282281"/>
              <a:ext cx="953758" cy="384721"/>
            </a:xfrm>
            <a:prstGeom prst="rect">
              <a:avLst/>
            </a:prstGeom>
            <a:solidFill>
              <a:srgbClr val="CB1B3D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135" name="等腰三角形 134"/>
            <p:cNvSpPr/>
            <p:nvPr/>
          </p:nvSpPr>
          <p:spPr>
            <a:xfrm rot="10800000">
              <a:off x="6175846" y="2617265"/>
              <a:ext cx="157226" cy="135540"/>
            </a:xfrm>
            <a:prstGeom prst="triangl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2264" y="2307195"/>
              <a:ext cx="9078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第三季度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84421" y="1930062"/>
            <a:ext cx="953758" cy="470524"/>
            <a:chOff x="6484421" y="1930062"/>
            <a:chExt cx="953758" cy="470524"/>
          </a:xfrm>
        </p:grpSpPr>
        <p:sp>
          <p:nvSpPr>
            <p:cNvPr id="138" name="TextBox 137"/>
            <p:cNvSpPr txBox="1"/>
            <p:nvPr/>
          </p:nvSpPr>
          <p:spPr>
            <a:xfrm>
              <a:off x="6484421" y="1930062"/>
              <a:ext cx="953758" cy="384721"/>
            </a:xfrm>
            <a:prstGeom prst="rect">
              <a:avLst/>
            </a:prstGeom>
            <a:solidFill>
              <a:srgbClr val="CB1B3D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139" name="等腰三角形 138"/>
            <p:cNvSpPr/>
            <p:nvPr/>
          </p:nvSpPr>
          <p:spPr>
            <a:xfrm rot="10800000">
              <a:off x="7280953" y="2265046"/>
              <a:ext cx="157226" cy="135540"/>
            </a:xfrm>
            <a:prstGeom prst="triangl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507371" y="1954976"/>
              <a:ext cx="9078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第四季度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84" name="矩形 83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等腰三角形 85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90" name="椭圆 89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25C0B7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91" name="椭圆 90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02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024391" y="586297"/>
            <a:ext cx="1926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季度</a:t>
            </a:r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完成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Completed quarter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96" name="矩形 95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118" name="矩形 117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B1B3D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B1B3D"/>
              </a:solidFill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B1B3D"/>
              </a:solidFill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216186" y="4092142"/>
            <a:ext cx="2572816" cy="1447483"/>
            <a:chOff x="1583169" y="4164122"/>
            <a:chExt cx="3492069" cy="1964658"/>
          </a:xfrm>
        </p:grpSpPr>
        <p:sp>
          <p:nvSpPr>
            <p:cNvPr id="107" name="Freeform 67"/>
            <p:cNvSpPr>
              <a:spLocks/>
            </p:cNvSpPr>
            <p:nvPr/>
          </p:nvSpPr>
          <p:spPr bwMode="auto">
            <a:xfrm>
              <a:off x="1583169" y="4164122"/>
              <a:ext cx="3492069" cy="1964658"/>
            </a:xfrm>
            <a:custGeom>
              <a:avLst/>
              <a:gdLst>
                <a:gd name="T0" fmla="*/ 382 w 382"/>
                <a:gd name="T1" fmla="*/ 263 h 263"/>
                <a:gd name="T2" fmla="*/ 0 w 382"/>
                <a:gd name="T3" fmla="*/ 263 h 263"/>
                <a:gd name="T4" fmla="*/ 192 w 382"/>
                <a:gd name="T5" fmla="*/ 0 h 263"/>
                <a:gd name="T6" fmla="*/ 382 w 382"/>
                <a:gd name="T7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263">
                  <a:moveTo>
                    <a:pt x="382" y="263"/>
                  </a:moveTo>
                  <a:lnTo>
                    <a:pt x="0" y="263"/>
                  </a:lnTo>
                  <a:lnTo>
                    <a:pt x="192" y="0"/>
                  </a:lnTo>
                  <a:lnTo>
                    <a:pt x="382" y="263"/>
                  </a:lnTo>
                  <a:close/>
                </a:path>
              </a:pathLst>
            </a:custGeom>
            <a:solidFill>
              <a:srgbClr val="CB1B3D">
                <a:alpha val="58000"/>
              </a:srgbClr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68"/>
            <p:cNvSpPr>
              <a:spLocks/>
            </p:cNvSpPr>
            <p:nvPr/>
          </p:nvSpPr>
          <p:spPr bwMode="auto">
            <a:xfrm>
              <a:off x="1583169" y="5628276"/>
              <a:ext cx="3492069" cy="500504"/>
            </a:xfrm>
            <a:custGeom>
              <a:avLst/>
              <a:gdLst>
                <a:gd name="T0" fmla="*/ 382 w 382"/>
                <a:gd name="T1" fmla="*/ 67 h 67"/>
                <a:gd name="T2" fmla="*/ 0 w 382"/>
                <a:gd name="T3" fmla="*/ 67 h 67"/>
                <a:gd name="T4" fmla="*/ 50 w 382"/>
                <a:gd name="T5" fmla="*/ 0 h 67"/>
                <a:gd name="T6" fmla="*/ 334 w 382"/>
                <a:gd name="T7" fmla="*/ 0 h 67"/>
                <a:gd name="T8" fmla="*/ 382 w 382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67">
                  <a:moveTo>
                    <a:pt x="382" y="67"/>
                  </a:moveTo>
                  <a:lnTo>
                    <a:pt x="0" y="67"/>
                  </a:lnTo>
                  <a:lnTo>
                    <a:pt x="50" y="0"/>
                  </a:lnTo>
                  <a:lnTo>
                    <a:pt x="334" y="0"/>
                  </a:lnTo>
                  <a:lnTo>
                    <a:pt x="382" y="67"/>
                  </a:lnTo>
                  <a:close/>
                </a:path>
              </a:pathLst>
            </a:cu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897156" y="4930933"/>
              <a:ext cx="864093" cy="54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</a:rPr>
                <a:t>30%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9893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93" grpId="0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181" y="4084231"/>
            <a:ext cx="12214593" cy="1593701"/>
            <a:chOff x="-325978" y="3573016"/>
            <a:chExt cx="12214593" cy="1593701"/>
          </a:xfrm>
        </p:grpSpPr>
        <p:sp>
          <p:nvSpPr>
            <p:cNvPr id="89" name="Line 34"/>
            <p:cNvSpPr>
              <a:spLocks noChangeShapeType="1"/>
            </p:cNvSpPr>
            <p:nvPr/>
          </p:nvSpPr>
          <p:spPr bwMode="auto">
            <a:xfrm flipH="1">
              <a:off x="-325978" y="5121597"/>
              <a:ext cx="5112107" cy="0"/>
            </a:xfrm>
            <a:prstGeom prst="line">
              <a:avLst/>
            </a:prstGeom>
            <a:noFill/>
            <a:ln w="88900" cmpd="sng">
              <a:solidFill>
                <a:schemeClr val="bg1">
                  <a:lumMod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굴림" pitchFamily="34" charset="-127"/>
                <a:ea typeface="굴림" pitchFamily="34" charset="-127"/>
                <a:sym typeface="굴림" pitchFamily="34" charset="-127"/>
              </a:endParaRPr>
            </a:p>
          </p:txBody>
        </p:sp>
        <p:sp>
          <p:nvSpPr>
            <p:cNvPr id="143" name="Line 34"/>
            <p:cNvSpPr>
              <a:spLocks noChangeShapeType="1"/>
            </p:cNvSpPr>
            <p:nvPr/>
          </p:nvSpPr>
          <p:spPr bwMode="auto">
            <a:xfrm flipH="1" flipV="1">
              <a:off x="4814641" y="4345635"/>
              <a:ext cx="0" cy="821082"/>
            </a:xfrm>
            <a:prstGeom prst="line">
              <a:avLst/>
            </a:prstGeom>
            <a:noFill/>
            <a:ln w="88900" cmpd="sng">
              <a:solidFill>
                <a:schemeClr val="tx1">
                  <a:lumMod val="50000"/>
                  <a:lumOff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굴림" pitchFamily="34" charset="-127"/>
                <a:ea typeface="굴림" pitchFamily="34" charset="-127"/>
                <a:sym typeface="굴림" pitchFamily="34" charset="-127"/>
              </a:endParaRPr>
            </a:p>
          </p:txBody>
        </p:sp>
        <p:sp>
          <p:nvSpPr>
            <p:cNvPr id="144" name="Line 34"/>
            <p:cNvSpPr>
              <a:spLocks noChangeShapeType="1"/>
            </p:cNvSpPr>
            <p:nvPr/>
          </p:nvSpPr>
          <p:spPr bwMode="auto">
            <a:xfrm flipH="1">
              <a:off x="4767345" y="4351939"/>
              <a:ext cx="2711107" cy="1764"/>
            </a:xfrm>
            <a:prstGeom prst="line">
              <a:avLst/>
            </a:prstGeom>
            <a:noFill/>
            <a:ln w="88900" cmpd="sng">
              <a:solidFill>
                <a:schemeClr val="tx1">
                  <a:lumMod val="50000"/>
                  <a:lumOff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굴림" pitchFamily="34" charset="-127"/>
                <a:ea typeface="굴림" pitchFamily="34" charset="-127"/>
                <a:sym typeface="굴림" pitchFamily="34" charset="-127"/>
              </a:endParaRPr>
            </a:p>
          </p:txBody>
        </p:sp>
        <p:sp>
          <p:nvSpPr>
            <p:cNvPr id="145" name="Line 34"/>
            <p:cNvSpPr>
              <a:spLocks noChangeShapeType="1"/>
            </p:cNvSpPr>
            <p:nvPr/>
          </p:nvSpPr>
          <p:spPr bwMode="auto">
            <a:xfrm flipH="1">
              <a:off x="7459401" y="3574780"/>
              <a:ext cx="4429214" cy="0"/>
            </a:xfrm>
            <a:prstGeom prst="line">
              <a:avLst/>
            </a:prstGeom>
            <a:noFill/>
            <a:ln w="88900" cmpd="sng">
              <a:solidFill>
                <a:schemeClr val="tx1">
                  <a:lumMod val="50000"/>
                  <a:lumOff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굴림" pitchFamily="34" charset="-127"/>
                <a:ea typeface="굴림" pitchFamily="34" charset="-127"/>
                <a:sym typeface="굴림" pitchFamily="34" charset="-127"/>
              </a:endParaRPr>
            </a:p>
          </p:txBody>
        </p:sp>
        <p:sp>
          <p:nvSpPr>
            <p:cNvPr id="148" name="Line 34"/>
            <p:cNvSpPr>
              <a:spLocks noChangeShapeType="1"/>
            </p:cNvSpPr>
            <p:nvPr/>
          </p:nvSpPr>
          <p:spPr bwMode="auto">
            <a:xfrm flipH="1" flipV="1">
              <a:off x="7507733" y="3573016"/>
              <a:ext cx="0" cy="821082"/>
            </a:xfrm>
            <a:prstGeom prst="line">
              <a:avLst/>
            </a:prstGeom>
            <a:noFill/>
            <a:ln w="88900" cmpd="sng">
              <a:solidFill>
                <a:schemeClr val="tx1">
                  <a:lumMod val="50000"/>
                  <a:lumOff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굴림" pitchFamily="34" charset="-127"/>
                <a:ea typeface="굴림" pitchFamily="34" charset="-127"/>
                <a:sym typeface="굴림" pitchFamily="34" charset="-127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922891" y="5710735"/>
            <a:ext cx="1788952" cy="240524"/>
            <a:chOff x="2922891" y="5710735"/>
            <a:chExt cx="1788952" cy="240524"/>
          </a:xfrm>
        </p:grpSpPr>
        <p:sp>
          <p:nvSpPr>
            <p:cNvPr id="159" name="TextBox 158"/>
            <p:cNvSpPr txBox="1"/>
            <p:nvPr/>
          </p:nvSpPr>
          <p:spPr>
            <a:xfrm>
              <a:off x="2922891" y="5710735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607217" y="5710735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287222" y="5710735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95703" y="3221947"/>
            <a:ext cx="1760110" cy="1686865"/>
            <a:chOff x="5595703" y="3199087"/>
            <a:chExt cx="1760110" cy="1686865"/>
          </a:xfrm>
        </p:grpSpPr>
        <p:sp>
          <p:nvSpPr>
            <p:cNvPr id="149" name="矩形 148"/>
            <p:cNvSpPr/>
            <p:nvPr/>
          </p:nvSpPr>
          <p:spPr>
            <a:xfrm>
              <a:off x="5595703" y="3901594"/>
              <a:ext cx="498761" cy="961411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6228402" y="3199087"/>
              <a:ext cx="498761" cy="166391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6857052" y="3589422"/>
              <a:ext cx="498761" cy="1273583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169"/>
            <p:cNvSpPr/>
            <p:nvPr/>
          </p:nvSpPr>
          <p:spPr>
            <a:xfrm>
              <a:off x="5595703" y="4481638"/>
              <a:ext cx="498761" cy="40431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170"/>
            <p:cNvSpPr/>
            <p:nvPr/>
          </p:nvSpPr>
          <p:spPr>
            <a:xfrm>
              <a:off x="6228402" y="4186204"/>
              <a:ext cx="498761" cy="699748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矩形 171"/>
            <p:cNvSpPr/>
            <p:nvPr/>
          </p:nvSpPr>
          <p:spPr>
            <a:xfrm>
              <a:off x="6857052" y="4350356"/>
              <a:ext cx="498761" cy="535596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55091" y="2385197"/>
            <a:ext cx="1765786" cy="1742082"/>
            <a:chOff x="8216058" y="2328047"/>
            <a:chExt cx="1765786" cy="1742082"/>
          </a:xfrm>
        </p:grpSpPr>
        <p:sp>
          <p:nvSpPr>
            <p:cNvPr id="152" name="矩形 151"/>
            <p:cNvSpPr/>
            <p:nvPr/>
          </p:nvSpPr>
          <p:spPr>
            <a:xfrm>
              <a:off x="8216058" y="2690043"/>
              <a:ext cx="498761" cy="138008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8848757" y="2328047"/>
              <a:ext cx="498761" cy="1742081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9477407" y="2602029"/>
              <a:ext cx="498761" cy="14681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矩形 172"/>
            <p:cNvSpPr/>
            <p:nvPr/>
          </p:nvSpPr>
          <p:spPr>
            <a:xfrm>
              <a:off x="8221734" y="3221861"/>
              <a:ext cx="498761" cy="848267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8854433" y="2602029"/>
              <a:ext cx="498761" cy="1468099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174"/>
            <p:cNvSpPr/>
            <p:nvPr/>
          </p:nvSpPr>
          <p:spPr>
            <a:xfrm>
              <a:off x="9483083" y="2946426"/>
              <a:ext cx="498761" cy="112370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9785" y="4716930"/>
            <a:ext cx="1763346" cy="964569"/>
            <a:chOff x="2969785" y="4690260"/>
            <a:chExt cx="1763346" cy="964569"/>
          </a:xfrm>
        </p:grpSpPr>
        <p:sp>
          <p:nvSpPr>
            <p:cNvPr id="155" name="矩形 154"/>
            <p:cNvSpPr/>
            <p:nvPr/>
          </p:nvSpPr>
          <p:spPr>
            <a:xfrm>
              <a:off x="2969785" y="5050300"/>
              <a:ext cx="498761" cy="60095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3602484" y="4690260"/>
              <a:ext cx="498761" cy="96099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4231134" y="4864918"/>
              <a:ext cx="498761" cy="78634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177"/>
            <p:cNvSpPr/>
            <p:nvPr/>
          </p:nvSpPr>
          <p:spPr>
            <a:xfrm>
              <a:off x="2973021" y="5337741"/>
              <a:ext cx="498761" cy="309467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178"/>
            <p:cNvSpPr/>
            <p:nvPr/>
          </p:nvSpPr>
          <p:spPr>
            <a:xfrm>
              <a:off x="3605720" y="5119233"/>
              <a:ext cx="498761" cy="535596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179"/>
            <p:cNvSpPr/>
            <p:nvPr/>
          </p:nvSpPr>
          <p:spPr>
            <a:xfrm>
              <a:off x="4234370" y="5237257"/>
              <a:ext cx="498761" cy="40995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81138" y="4951248"/>
            <a:ext cx="1788952" cy="240524"/>
            <a:chOff x="5581138" y="4951248"/>
            <a:chExt cx="1788952" cy="240524"/>
          </a:xfrm>
        </p:grpSpPr>
        <p:sp>
          <p:nvSpPr>
            <p:cNvPr id="184" name="TextBox 183"/>
            <p:cNvSpPr txBox="1"/>
            <p:nvPr/>
          </p:nvSpPr>
          <p:spPr>
            <a:xfrm>
              <a:off x="5581138" y="4951248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265464" y="4951248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945469" y="4951248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249997" y="4229629"/>
            <a:ext cx="1788952" cy="240524"/>
            <a:chOff x="8249997" y="4229629"/>
            <a:chExt cx="1788952" cy="240524"/>
          </a:xfrm>
        </p:grpSpPr>
        <p:sp>
          <p:nvSpPr>
            <p:cNvPr id="187" name="TextBox 186"/>
            <p:cNvSpPr txBox="1"/>
            <p:nvPr/>
          </p:nvSpPr>
          <p:spPr>
            <a:xfrm>
              <a:off x="8249997" y="4229629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8934323" y="4229629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9614328" y="4229629"/>
              <a:ext cx="424621" cy="24052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45522" y="3819418"/>
            <a:ext cx="1049124" cy="470524"/>
            <a:chOff x="2745522" y="3819418"/>
            <a:chExt cx="1049124" cy="470524"/>
          </a:xfrm>
        </p:grpSpPr>
        <p:grpSp>
          <p:nvGrpSpPr>
            <p:cNvPr id="7" name="组合 6"/>
            <p:cNvGrpSpPr/>
            <p:nvPr/>
          </p:nvGrpSpPr>
          <p:grpSpPr>
            <a:xfrm>
              <a:off x="2745522" y="3819418"/>
              <a:ext cx="953758" cy="470524"/>
              <a:chOff x="2745522" y="3819418"/>
              <a:chExt cx="953758" cy="470524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2745522" y="3819418"/>
                <a:ext cx="953758" cy="384721"/>
              </a:xfrm>
              <a:prstGeom prst="rect">
                <a:avLst/>
              </a:prstGeom>
              <a:solidFill>
                <a:srgbClr val="CB1B3D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dirty="0">
                  <a:solidFill>
                    <a:srgbClr val="001B36"/>
                  </a:solidFill>
                </a:endParaRPr>
              </a:p>
            </p:txBody>
          </p:sp>
          <p:sp>
            <p:nvSpPr>
              <p:cNvPr id="191" name="等腰三角形 190"/>
              <p:cNvSpPr/>
              <p:nvPr/>
            </p:nvSpPr>
            <p:spPr>
              <a:xfrm rot="10800000">
                <a:off x="3542054" y="4154402"/>
                <a:ext cx="157226" cy="135540"/>
              </a:xfrm>
              <a:prstGeom prst="triangl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2" name="TextBox 191"/>
            <p:cNvSpPr txBox="1"/>
            <p:nvPr/>
          </p:nvSpPr>
          <p:spPr>
            <a:xfrm>
              <a:off x="2863838" y="3844332"/>
              <a:ext cx="930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第一月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510744" y="2495852"/>
            <a:ext cx="1049124" cy="470524"/>
            <a:chOff x="5510744" y="2495852"/>
            <a:chExt cx="1049124" cy="470524"/>
          </a:xfrm>
        </p:grpSpPr>
        <p:sp>
          <p:nvSpPr>
            <p:cNvPr id="193" name="TextBox 192"/>
            <p:cNvSpPr txBox="1"/>
            <p:nvPr/>
          </p:nvSpPr>
          <p:spPr>
            <a:xfrm>
              <a:off x="5510744" y="2495852"/>
              <a:ext cx="953758" cy="384721"/>
            </a:xfrm>
            <a:prstGeom prst="rect">
              <a:avLst/>
            </a:prstGeom>
            <a:solidFill>
              <a:srgbClr val="CB1B3D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194" name="等腰三角形 193"/>
            <p:cNvSpPr/>
            <p:nvPr/>
          </p:nvSpPr>
          <p:spPr>
            <a:xfrm rot="10800000">
              <a:off x="6307276" y="2830836"/>
              <a:ext cx="157226" cy="135540"/>
            </a:xfrm>
            <a:prstGeom prst="triangl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5629060" y="2520766"/>
              <a:ext cx="930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第二月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136775" y="1713018"/>
            <a:ext cx="1049124" cy="470524"/>
            <a:chOff x="8136775" y="1713018"/>
            <a:chExt cx="1049124" cy="470524"/>
          </a:xfrm>
        </p:grpSpPr>
        <p:sp>
          <p:nvSpPr>
            <p:cNvPr id="196" name="TextBox 195"/>
            <p:cNvSpPr txBox="1"/>
            <p:nvPr/>
          </p:nvSpPr>
          <p:spPr>
            <a:xfrm>
              <a:off x="8136775" y="1713018"/>
              <a:ext cx="953758" cy="384721"/>
            </a:xfrm>
            <a:prstGeom prst="rect">
              <a:avLst/>
            </a:prstGeom>
            <a:solidFill>
              <a:srgbClr val="CB1B3D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197" name="等腰三角形 196"/>
            <p:cNvSpPr/>
            <p:nvPr/>
          </p:nvSpPr>
          <p:spPr>
            <a:xfrm rot="10800000">
              <a:off x="8933307" y="2048002"/>
              <a:ext cx="157226" cy="135540"/>
            </a:xfrm>
            <a:prstGeom prst="triangl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255091" y="1737932"/>
              <a:ext cx="930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第三月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9235865" y="1579738"/>
            <a:ext cx="1962952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670021" y="3740892"/>
            <a:ext cx="1962952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3471782" y="2495852"/>
            <a:ext cx="1962952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75" name="矩形 74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等腰三角形 75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78" name="椭圆 77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79" name="椭圆 78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02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24390" y="586297"/>
            <a:ext cx="236149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月计划</a:t>
            </a:r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完成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Month plans to complete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84" name="矩形 83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5" name="矩形 94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2" grpId="0"/>
      <p:bldP spid="203" grpId="0"/>
      <p:bldP spid="81" grpId="0"/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435811" y="2402434"/>
            <a:ext cx="5766133" cy="1511299"/>
            <a:chOff x="2435811" y="2402434"/>
            <a:chExt cx="5766133" cy="1511299"/>
          </a:xfrm>
          <a:solidFill>
            <a:srgbClr val="25C0B7"/>
          </a:solidFill>
        </p:grpSpPr>
        <p:sp>
          <p:nvSpPr>
            <p:cNvPr id="181" name="矩形 59"/>
            <p:cNvSpPr>
              <a:spLocks noChangeArrowheads="1"/>
            </p:cNvSpPr>
            <p:nvPr/>
          </p:nvSpPr>
          <p:spPr bwMode="auto">
            <a:xfrm>
              <a:off x="2435811" y="3038702"/>
              <a:ext cx="2745953" cy="303804"/>
            </a:xfrm>
            <a:prstGeom prst="rect">
              <a:avLst/>
            </a:prstGeom>
            <a:solidFill>
              <a:srgbClr val="CB1B3D"/>
            </a:solidFill>
            <a:ln w="9525">
              <a:noFill/>
              <a:miter lim="800000"/>
              <a:headEnd/>
              <a:tailEnd/>
            </a:ln>
          </p:spPr>
          <p:txBody>
            <a:bodyPr lIns="91427" tIns="45714" rIns="91427" bIns="45714" anchor="ctr"/>
            <a:lstStyle/>
            <a:p>
              <a:endParaRPr lang="zh-CN" altLang="en-US"/>
            </a:p>
          </p:txBody>
        </p:sp>
        <p:grpSp>
          <p:nvGrpSpPr>
            <p:cNvPr id="200" name="组合 199"/>
            <p:cNvGrpSpPr/>
            <p:nvPr/>
          </p:nvGrpSpPr>
          <p:grpSpPr>
            <a:xfrm>
              <a:off x="5162008" y="2402434"/>
              <a:ext cx="3039936" cy="1511299"/>
              <a:chOff x="5538638" y="2807478"/>
              <a:chExt cx="3039936" cy="1511299"/>
            </a:xfrm>
            <a:grpFill/>
          </p:grpSpPr>
          <p:sp>
            <p:nvSpPr>
              <p:cNvPr id="201" name="矩形 59"/>
              <p:cNvSpPr>
                <a:spLocks noChangeArrowheads="1"/>
              </p:cNvSpPr>
              <p:nvPr/>
            </p:nvSpPr>
            <p:spPr bwMode="auto">
              <a:xfrm>
                <a:off x="5538638" y="2807478"/>
                <a:ext cx="2745953" cy="1511299"/>
              </a:xfrm>
              <a:prstGeom prst="rect">
                <a:avLst/>
              </a:prstGeom>
              <a:solidFill>
                <a:srgbClr val="CB1B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6" tIns="45719" rIns="91436" bIns="45719" anchor="ctr"/>
              <a:lstStyle/>
              <a:p>
                <a:endParaRPr lang="zh-CN" altLang="en-US"/>
              </a:p>
            </p:txBody>
          </p:sp>
          <p:sp>
            <p:nvSpPr>
              <p:cNvPr id="204" name="等腰三角形 203"/>
              <p:cNvSpPr/>
              <p:nvPr/>
            </p:nvSpPr>
            <p:spPr>
              <a:xfrm rot="5400000">
                <a:off x="8230766" y="3372014"/>
                <a:ext cx="400876" cy="294740"/>
              </a:xfrm>
              <a:prstGeom prst="triangl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950650" y="4153446"/>
            <a:ext cx="5251294" cy="1288495"/>
            <a:chOff x="2950650" y="4153446"/>
            <a:chExt cx="5251294" cy="1288495"/>
          </a:xfrm>
          <a:solidFill>
            <a:srgbClr val="CB1B3D"/>
          </a:solidFill>
        </p:grpSpPr>
        <p:sp>
          <p:nvSpPr>
            <p:cNvPr id="182" name="矩形 59"/>
            <p:cNvSpPr>
              <a:spLocks noChangeArrowheads="1"/>
            </p:cNvSpPr>
            <p:nvPr/>
          </p:nvSpPr>
          <p:spPr bwMode="auto">
            <a:xfrm>
              <a:off x="2950650" y="4629014"/>
              <a:ext cx="2745953" cy="3038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1427" tIns="45714" rIns="91427" bIns="45714" anchor="ctr"/>
            <a:lstStyle/>
            <a:p>
              <a:endParaRPr lang="zh-CN" altLang="en-US"/>
            </a:p>
          </p:txBody>
        </p:sp>
        <p:grpSp>
          <p:nvGrpSpPr>
            <p:cNvPr id="205" name="组合 204"/>
            <p:cNvGrpSpPr/>
            <p:nvPr/>
          </p:nvGrpSpPr>
          <p:grpSpPr>
            <a:xfrm>
              <a:off x="5162008" y="4153446"/>
              <a:ext cx="3039936" cy="1288495"/>
              <a:chOff x="5538638" y="4558490"/>
              <a:chExt cx="3039936" cy="1288495"/>
            </a:xfrm>
            <a:grpFill/>
          </p:grpSpPr>
          <p:sp>
            <p:nvSpPr>
              <p:cNvPr id="206" name="矩形 59"/>
              <p:cNvSpPr>
                <a:spLocks noChangeArrowheads="1"/>
              </p:cNvSpPr>
              <p:nvPr/>
            </p:nvSpPr>
            <p:spPr bwMode="auto">
              <a:xfrm>
                <a:off x="5538638" y="4558490"/>
                <a:ext cx="2745953" cy="128849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91436" tIns="45719" rIns="91436" bIns="45719" anchor="ctr"/>
              <a:lstStyle/>
              <a:p>
                <a:endParaRPr lang="zh-CN" altLang="en-US"/>
              </a:p>
            </p:txBody>
          </p:sp>
          <p:sp>
            <p:nvSpPr>
              <p:cNvPr id="207" name="等腰三角形 206"/>
              <p:cNvSpPr/>
              <p:nvPr/>
            </p:nvSpPr>
            <p:spPr>
              <a:xfrm rot="5400000">
                <a:off x="8230766" y="5003717"/>
                <a:ext cx="400876" cy="29474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08" name="矩形 47"/>
          <p:cNvSpPr>
            <a:spLocks noChangeArrowheads="1"/>
          </p:cNvSpPr>
          <p:nvPr/>
        </p:nvSpPr>
        <p:spPr bwMode="auto">
          <a:xfrm>
            <a:off x="8358916" y="2997477"/>
            <a:ext cx="2559050" cy="75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右键点击图片选择设置图片格式可直接替换图片，在此录入上述图表的综合描述说明，</a:t>
            </a:r>
          </a:p>
        </p:txBody>
      </p:sp>
      <p:sp>
        <p:nvSpPr>
          <p:cNvPr id="209" name="矩形 47"/>
          <p:cNvSpPr>
            <a:spLocks noChangeArrowheads="1"/>
          </p:cNvSpPr>
          <p:nvPr/>
        </p:nvSpPr>
        <p:spPr bwMode="auto">
          <a:xfrm>
            <a:off x="8382191" y="4679548"/>
            <a:ext cx="2559050" cy="75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右键点击图片选择设置图片格式可直接替换图片，在此录入上述图表的综合描述说明，</a:t>
            </a:r>
          </a:p>
        </p:txBody>
      </p:sp>
      <p:sp>
        <p:nvSpPr>
          <p:cNvPr id="211" name="矩形 47"/>
          <p:cNvSpPr>
            <a:spLocks noChangeArrowheads="1"/>
          </p:cNvSpPr>
          <p:nvPr/>
        </p:nvSpPr>
        <p:spPr bwMode="auto">
          <a:xfrm>
            <a:off x="5247758" y="2951946"/>
            <a:ext cx="2559050" cy="75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右键点击图片选择设置图片格式可直接替换图片，在此录入上述图表的综合描述说明，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53168" y="2447890"/>
            <a:ext cx="197757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添加标题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5253168" y="4176080"/>
            <a:ext cx="197757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副标</a:t>
            </a:r>
          </a:p>
        </p:txBody>
      </p:sp>
      <p:sp>
        <p:nvSpPr>
          <p:cNvPr id="214" name="矩形 47"/>
          <p:cNvSpPr>
            <a:spLocks noChangeArrowheads="1"/>
          </p:cNvSpPr>
          <p:nvPr/>
        </p:nvSpPr>
        <p:spPr bwMode="auto">
          <a:xfrm>
            <a:off x="5247758" y="4752148"/>
            <a:ext cx="2559050" cy="53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0"/>
          <a:stretch/>
        </p:blipFill>
        <p:spPr>
          <a:xfrm>
            <a:off x="1687025" y="2381546"/>
            <a:ext cx="2823094" cy="3152602"/>
          </a:xfrm>
          <a:prstGeom prst="rect">
            <a:avLst/>
          </a:prstGeom>
        </p:spPr>
      </p:pic>
      <p:sp>
        <p:nvSpPr>
          <p:cNvPr id="215" name="TextBox 214"/>
          <p:cNvSpPr txBox="1"/>
          <p:nvPr/>
        </p:nvSpPr>
        <p:spPr>
          <a:xfrm>
            <a:off x="8437522" y="2324789"/>
            <a:ext cx="1472634" cy="384711"/>
          </a:xfrm>
          <a:prstGeom prst="rect">
            <a:avLst/>
          </a:prstGeom>
          <a:solidFill>
            <a:srgbClr val="CB1B3D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户外宣传</a:t>
            </a:r>
            <a:endParaRPr lang="zh-CN" altLang="en-US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8437522" y="4143625"/>
            <a:ext cx="1472634" cy="384711"/>
          </a:xfrm>
          <a:prstGeom prst="rect">
            <a:avLst/>
          </a:prstGeom>
          <a:solidFill>
            <a:srgbClr val="CB1B3D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百度推广</a:t>
            </a:r>
            <a:endParaRPr lang="zh-CN" altLang="en-US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2" name="矩形 41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5" name="椭圆 44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46" name="椭圆 45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02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24390" y="586297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宣传推广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Promotion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51" name="矩形 50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矩形 57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5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5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9" grpId="0"/>
      <p:bldP spid="211" grpId="0"/>
      <p:bldP spid="212" grpId="0"/>
      <p:bldP spid="213" grpId="0"/>
      <p:bldP spid="214" grpId="0"/>
      <p:bldP spid="215" grpId="0" animBg="1"/>
      <p:bldP spid="216" grpId="0" animBg="1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组合 1044"/>
          <p:cNvGrpSpPr/>
          <p:nvPr/>
        </p:nvGrpSpPr>
        <p:grpSpPr>
          <a:xfrm>
            <a:off x="714129" y="2996952"/>
            <a:ext cx="10513167" cy="1661996"/>
            <a:chOff x="-1223381" y="3166398"/>
            <a:chExt cx="14258915" cy="22541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35" name="Oval 90"/>
            <p:cNvSpPr>
              <a:spLocks noChangeArrowheads="1"/>
            </p:cNvSpPr>
            <p:nvPr/>
          </p:nvSpPr>
          <p:spPr bwMode="auto">
            <a:xfrm>
              <a:off x="3838370" y="4166217"/>
              <a:ext cx="132112" cy="1321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6" name="Oval 91"/>
            <p:cNvSpPr>
              <a:spLocks noChangeArrowheads="1"/>
            </p:cNvSpPr>
            <p:nvPr/>
          </p:nvSpPr>
          <p:spPr bwMode="auto">
            <a:xfrm>
              <a:off x="6046295" y="4166217"/>
              <a:ext cx="132112" cy="1321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044" name="组合 1043"/>
            <p:cNvGrpSpPr/>
            <p:nvPr/>
          </p:nvGrpSpPr>
          <p:grpSpPr>
            <a:xfrm>
              <a:off x="-1223381" y="3166398"/>
              <a:ext cx="14258915" cy="2254150"/>
              <a:chOff x="-1223381" y="3166398"/>
              <a:chExt cx="14258915" cy="2254150"/>
            </a:xfrm>
            <a:grpFill/>
          </p:grpSpPr>
          <p:sp>
            <p:nvSpPr>
              <p:cNvPr id="1031" name="Freeform 86"/>
              <p:cNvSpPr>
                <a:spLocks noEditPoints="1"/>
              </p:cNvSpPr>
              <p:nvPr/>
            </p:nvSpPr>
            <p:spPr bwMode="auto">
              <a:xfrm>
                <a:off x="1712982" y="3166398"/>
                <a:ext cx="8801914" cy="2254150"/>
              </a:xfrm>
              <a:custGeom>
                <a:avLst/>
                <a:gdLst>
                  <a:gd name="T0" fmla="*/ 533 w 533"/>
                  <a:gd name="T1" fmla="*/ 71 h 136"/>
                  <a:gd name="T2" fmla="*/ 529 w 533"/>
                  <a:gd name="T3" fmla="*/ 71 h 136"/>
                  <a:gd name="T4" fmla="*/ 465 w 533"/>
                  <a:gd name="T5" fmla="*/ 132 h 136"/>
                  <a:gd name="T6" fmla="*/ 401 w 533"/>
                  <a:gd name="T7" fmla="*/ 74 h 136"/>
                  <a:gd name="T8" fmla="*/ 397 w 533"/>
                  <a:gd name="T9" fmla="*/ 74 h 136"/>
                  <a:gd name="T10" fmla="*/ 465 w 533"/>
                  <a:gd name="T11" fmla="*/ 136 h 136"/>
                  <a:gd name="T12" fmla="*/ 533 w 533"/>
                  <a:gd name="T13" fmla="*/ 71 h 136"/>
                  <a:gd name="T14" fmla="*/ 399 w 533"/>
                  <a:gd name="T15" fmla="*/ 55 h 136"/>
                  <a:gd name="T16" fmla="*/ 332 w 533"/>
                  <a:gd name="T17" fmla="*/ 0 h 136"/>
                  <a:gd name="T18" fmla="*/ 266 w 533"/>
                  <a:gd name="T19" fmla="*/ 55 h 136"/>
                  <a:gd name="T20" fmla="*/ 269 w 533"/>
                  <a:gd name="T21" fmla="*/ 55 h 136"/>
                  <a:gd name="T22" fmla="*/ 332 w 533"/>
                  <a:gd name="T23" fmla="*/ 4 h 136"/>
                  <a:gd name="T24" fmla="*/ 396 w 533"/>
                  <a:gd name="T25" fmla="*/ 55 h 136"/>
                  <a:gd name="T26" fmla="*/ 399 w 533"/>
                  <a:gd name="T27" fmla="*/ 55 h 136"/>
                  <a:gd name="T28" fmla="*/ 264 w 533"/>
                  <a:gd name="T29" fmla="*/ 74 h 136"/>
                  <a:gd name="T30" fmla="*/ 200 w 533"/>
                  <a:gd name="T31" fmla="*/ 132 h 136"/>
                  <a:gd name="T32" fmla="*/ 136 w 533"/>
                  <a:gd name="T33" fmla="*/ 74 h 136"/>
                  <a:gd name="T34" fmla="*/ 132 w 533"/>
                  <a:gd name="T35" fmla="*/ 74 h 136"/>
                  <a:gd name="T36" fmla="*/ 200 w 533"/>
                  <a:gd name="T37" fmla="*/ 136 h 136"/>
                  <a:gd name="T38" fmla="*/ 268 w 533"/>
                  <a:gd name="T39" fmla="*/ 74 h 136"/>
                  <a:gd name="T40" fmla="*/ 264 w 533"/>
                  <a:gd name="T41" fmla="*/ 74 h 136"/>
                  <a:gd name="T42" fmla="*/ 134 w 533"/>
                  <a:gd name="T43" fmla="*/ 55 h 136"/>
                  <a:gd name="T44" fmla="*/ 68 w 533"/>
                  <a:gd name="T45" fmla="*/ 0 h 136"/>
                  <a:gd name="T46" fmla="*/ 0 w 533"/>
                  <a:gd name="T47" fmla="*/ 65 h 136"/>
                  <a:gd name="T48" fmla="*/ 3 w 533"/>
                  <a:gd name="T49" fmla="*/ 65 h 136"/>
                  <a:gd name="T50" fmla="*/ 68 w 533"/>
                  <a:gd name="T51" fmla="*/ 4 h 136"/>
                  <a:gd name="T52" fmla="*/ 131 w 533"/>
                  <a:gd name="T53" fmla="*/ 55 h 136"/>
                  <a:gd name="T54" fmla="*/ 134 w 533"/>
                  <a:gd name="T55" fmla="*/ 5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3" h="136">
                    <a:moveTo>
                      <a:pt x="533" y="71"/>
                    </a:moveTo>
                    <a:cubicBezTo>
                      <a:pt x="529" y="71"/>
                      <a:pt x="529" y="71"/>
                      <a:pt x="529" y="71"/>
                    </a:cubicBezTo>
                    <a:cubicBezTo>
                      <a:pt x="528" y="105"/>
                      <a:pt x="499" y="132"/>
                      <a:pt x="465" y="132"/>
                    </a:cubicBezTo>
                    <a:cubicBezTo>
                      <a:pt x="431" y="132"/>
                      <a:pt x="404" y="107"/>
                      <a:pt x="401" y="74"/>
                    </a:cubicBezTo>
                    <a:cubicBezTo>
                      <a:pt x="397" y="74"/>
                      <a:pt x="397" y="74"/>
                      <a:pt x="397" y="74"/>
                    </a:cubicBezTo>
                    <a:cubicBezTo>
                      <a:pt x="400" y="109"/>
                      <a:pt x="429" y="136"/>
                      <a:pt x="465" y="136"/>
                    </a:cubicBezTo>
                    <a:cubicBezTo>
                      <a:pt x="501" y="136"/>
                      <a:pt x="531" y="107"/>
                      <a:pt x="533" y="71"/>
                    </a:cubicBezTo>
                    <a:close/>
                    <a:moveTo>
                      <a:pt x="399" y="55"/>
                    </a:moveTo>
                    <a:cubicBezTo>
                      <a:pt x="393" y="24"/>
                      <a:pt x="366" y="0"/>
                      <a:pt x="332" y="0"/>
                    </a:cubicBezTo>
                    <a:cubicBezTo>
                      <a:pt x="299" y="0"/>
                      <a:pt x="272" y="24"/>
                      <a:pt x="266" y="55"/>
                    </a:cubicBezTo>
                    <a:cubicBezTo>
                      <a:pt x="269" y="55"/>
                      <a:pt x="269" y="55"/>
                      <a:pt x="269" y="55"/>
                    </a:cubicBezTo>
                    <a:cubicBezTo>
                      <a:pt x="275" y="26"/>
                      <a:pt x="301" y="4"/>
                      <a:pt x="332" y="4"/>
                    </a:cubicBezTo>
                    <a:cubicBezTo>
                      <a:pt x="364" y="4"/>
                      <a:pt x="390" y="26"/>
                      <a:pt x="396" y="55"/>
                    </a:cubicBezTo>
                    <a:lnTo>
                      <a:pt x="399" y="55"/>
                    </a:lnTo>
                    <a:close/>
                    <a:moveTo>
                      <a:pt x="264" y="74"/>
                    </a:moveTo>
                    <a:cubicBezTo>
                      <a:pt x="261" y="107"/>
                      <a:pt x="233" y="132"/>
                      <a:pt x="200" y="132"/>
                    </a:cubicBezTo>
                    <a:cubicBezTo>
                      <a:pt x="167" y="132"/>
                      <a:pt x="139" y="107"/>
                      <a:pt x="136" y="74"/>
                    </a:cubicBezTo>
                    <a:cubicBezTo>
                      <a:pt x="132" y="74"/>
                      <a:pt x="132" y="74"/>
                      <a:pt x="132" y="74"/>
                    </a:cubicBezTo>
                    <a:cubicBezTo>
                      <a:pt x="136" y="109"/>
                      <a:pt x="165" y="136"/>
                      <a:pt x="200" y="136"/>
                    </a:cubicBezTo>
                    <a:cubicBezTo>
                      <a:pt x="235" y="136"/>
                      <a:pt x="264" y="109"/>
                      <a:pt x="268" y="74"/>
                    </a:cubicBezTo>
                    <a:lnTo>
                      <a:pt x="264" y="74"/>
                    </a:lnTo>
                    <a:close/>
                    <a:moveTo>
                      <a:pt x="134" y="55"/>
                    </a:moveTo>
                    <a:cubicBezTo>
                      <a:pt x="128" y="24"/>
                      <a:pt x="101" y="0"/>
                      <a:pt x="68" y="0"/>
                    </a:cubicBezTo>
                    <a:cubicBezTo>
                      <a:pt x="31" y="0"/>
                      <a:pt x="1" y="29"/>
                      <a:pt x="0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5" y="31"/>
                      <a:pt x="33" y="4"/>
                      <a:pt x="68" y="4"/>
                    </a:cubicBezTo>
                    <a:cubicBezTo>
                      <a:pt x="99" y="4"/>
                      <a:pt x="125" y="26"/>
                      <a:pt x="131" y="55"/>
                    </a:cubicBezTo>
                    <a:lnTo>
                      <a:pt x="134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7" name="Oval 92"/>
              <p:cNvSpPr>
                <a:spLocks noChangeArrowheads="1"/>
              </p:cNvSpPr>
              <p:nvPr/>
            </p:nvSpPr>
            <p:spPr bwMode="auto">
              <a:xfrm>
                <a:off x="8207502" y="4166217"/>
                <a:ext cx="132112" cy="1321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0" name="Rectangle 95"/>
              <p:cNvSpPr>
                <a:spLocks noChangeArrowheads="1"/>
              </p:cNvSpPr>
              <p:nvPr/>
            </p:nvSpPr>
            <p:spPr bwMode="auto">
              <a:xfrm>
                <a:off x="-1223381" y="4188392"/>
                <a:ext cx="2950502" cy="534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1" name="Rectangle 96"/>
              <p:cNvSpPr>
                <a:spLocks noChangeArrowheads="1"/>
              </p:cNvSpPr>
              <p:nvPr/>
            </p:nvSpPr>
            <p:spPr bwMode="auto">
              <a:xfrm>
                <a:off x="10453555" y="4299599"/>
                <a:ext cx="2581979" cy="534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6" name="TextBox 115"/>
          <p:cNvSpPr txBox="1"/>
          <p:nvPr/>
        </p:nvSpPr>
        <p:spPr>
          <a:xfrm>
            <a:off x="2586336" y="5328221"/>
            <a:ext cx="1925120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4378013" y="2476479"/>
            <a:ext cx="1925120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718000" y="2476479"/>
            <a:ext cx="1925120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86046" y="3181838"/>
            <a:ext cx="1290635" cy="1290635"/>
            <a:chOff x="4686046" y="3181838"/>
            <a:chExt cx="1290635" cy="1290635"/>
          </a:xfrm>
        </p:grpSpPr>
        <p:sp>
          <p:nvSpPr>
            <p:cNvPr id="1032" name="Oval 87"/>
            <p:cNvSpPr>
              <a:spLocks noChangeArrowheads="1"/>
            </p:cNvSpPr>
            <p:nvPr/>
          </p:nvSpPr>
          <p:spPr bwMode="auto">
            <a:xfrm>
              <a:off x="4686046" y="3181838"/>
              <a:ext cx="1290635" cy="1290635"/>
            </a:xfrm>
            <a:prstGeom prst="ellipse">
              <a:avLst/>
            </a:pr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44"/>
            <p:cNvSpPr>
              <a:spLocks noEditPoints="1"/>
            </p:cNvSpPr>
            <p:nvPr/>
          </p:nvSpPr>
          <p:spPr bwMode="auto">
            <a:xfrm>
              <a:off x="4943211" y="3521659"/>
              <a:ext cx="744244" cy="648096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86175" y="3181838"/>
            <a:ext cx="1290635" cy="1290635"/>
            <a:chOff x="6286175" y="3181838"/>
            <a:chExt cx="1290635" cy="1290635"/>
          </a:xfrm>
        </p:grpSpPr>
        <p:sp>
          <p:nvSpPr>
            <p:cNvPr id="1033" name="Oval 88"/>
            <p:cNvSpPr>
              <a:spLocks noChangeArrowheads="1"/>
            </p:cNvSpPr>
            <p:nvPr/>
          </p:nvSpPr>
          <p:spPr bwMode="auto">
            <a:xfrm>
              <a:off x="6286175" y="3181838"/>
              <a:ext cx="1290635" cy="1290635"/>
            </a:xfrm>
            <a:prstGeom prst="ellipse">
              <a:avLst/>
            </a:pr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6"/>
            <p:cNvSpPr>
              <a:spLocks noEditPoints="1"/>
            </p:cNvSpPr>
            <p:nvPr/>
          </p:nvSpPr>
          <p:spPr bwMode="auto">
            <a:xfrm>
              <a:off x="6513658" y="3467308"/>
              <a:ext cx="848984" cy="533412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919273" y="3181838"/>
            <a:ext cx="1290635" cy="1290635"/>
            <a:chOff x="7919273" y="3181838"/>
            <a:chExt cx="1290635" cy="1290635"/>
          </a:xfrm>
        </p:grpSpPr>
        <p:sp>
          <p:nvSpPr>
            <p:cNvPr id="1034" name="Oval 89"/>
            <p:cNvSpPr>
              <a:spLocks noChangeArrowheads="1"/>
            </p:cNvSpPr>
            <p:nvPr/>
          </p:nvSpPr>
          <p:spPr bwMode="auto">
            <a:xfrm>
              <a:off x="7919273" y="3181838"/>
              <a:ext cx="1290635" cy="1290635"/>
            </a:xfrm>
            <a:prstGeom prst="ellipse">
              <a:avLst/>
            </a:pr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45"/>
            <p:cNvSpPr>
              <a:spLocks noEditPoints="1"/>
            </p:cNvSpPr>
            <p:nvPr/>
          </p:nvSpPr>
          <p:spPr bwMode="auto">
            <a:xfrm>
              <a:off x="8295761" y="3462502"/>
              <a:ext cx="621462" cy="690549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48020" y="3181839"/>
            <a:ext cx="1302812" cy="1290632"/>
            <a:chOff x="3048020" y="3181839"/>
            <a:chExt cx="1302812" cy="1290632"/>
          </a:xfrm>
        </p:grpSpPr>
        <p:sp>
          <p:nvSpPr>
            <p:cNvPr id="1039" name="Oval 94"/>
            <p:cNvSpPr>
              <a:spLocks noChangeArrowheads="1"/>
            </p:cNvSpPr>
            <p:nvPr/>
          </p:nvSpPr>
          <p:spPr bwMode="auto">
            <a:xfrm>
              <a:off x="3048020" y="3181839"/>
              <a:ext cx="1302812" cy="1290632"/>
            </a:xfrm>
            <a:prstGeom prst="ellipse">
              <a:avLst/>
            </a:prstGeom>
            <a:solidFill>
              <a:srgbClr val="CB1B3D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9"/>
            <p:cNvSpPr>
              <a:spLocks noEditPoints="1"/>
            </p:cNvSpPr>
            <p:nvPr/>
          </p:nvSpPr>
          <p:spPr bwMode="auto">
            <a:xfrm>
              <a:off x="3368516" y="3483160"/>
              <a:ext cx="686595" cy="686595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84108" y="1916832"/>
            <a:ext cx="1359620" cy="531469"/>
            <a:chOff x="4584108" y="1916832"/>
            <a:chExt cx="1359620" cy="531469"/>
          </a:xfrm>
          <a:solidFill>
            <a:srgbClr val="CB1B3D"/>
          </a:solidFill>
        </p:grpSpPr>
        <p:grpSp>
          <p:nvGrpSpPr>
            <p:cNvPr id="5" name="组合 4"/>
            <p:cNvGrpSpPr/>
            <p:nvPr/>
          </p:nvGrpSpPr>
          <p:grpSpPr>
            <a:xfrm>
              <a:off x="4584108" y="1916832"/>
              <a:ext cx="1359620" cy="531469"/>
              <a:chOff x="4714476" y="2196167"/>
              <a:chExt cx="1359620" cy="531469"/>
            </a:xfrm>
            <a:grpFill/>
          </p:grpSpPr>
          <p:sp>
            <p:nvSpPr>
              <p:cNvPr id="75" name="等腰三角形 74"/>
              <p:cNvSpPr/>
              <p:nvPr/>
            </p:nvSpPr>
            <p:spPr>
              <a:xfrm rot="10800000">
                <a:off x="5813900" y="2570625"/>
                <a:ext cx="224131" cy="15701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714476" y="2196167"/>
                <a:ext cx="1359620" cy="445668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dirty="0">
                  <a:solidFill>
                    <a:srgbClr val="001B36"/>
                  </a:solidFill>
                </a:endParaRPr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4661201" y="1916832"/>
              <a:ext cx="1257939" cy="407291"/>
            </a:xfrm>
            <a:prstGeom prst="rect">
              <a:avLst/>
            </a:prstGeom>
            <a:grp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06345" y="1916832"/>
            <a:ext cx="1359620" cy="531469"/>
            <a:chOff x="8106345" y="1916832"/>
            <a:chExt cx="1359620" cy="531469"/>
          </a:xfrm>
          <a:solidFill>
            <a:srgbClr val="FF6600"/>
          </a:solidFill>
        </p:grpSpPr>
        <p:grpSp>
          <p:nvGrpSpPr>
            <p:cNvPr id="77" name="组合 76"/>
            <p:cNvGrpSpPr/>
            <p:nvPr/>
          </p:nvGrpSpPr>
          <p:grpSpPr>
            <a:xfrm>
              <a:off x="8106345" y="1916832"/>
              <a:ext cx="1359620" cy="531469"/>
              <a:chOff x="4714476" y="2196167"/>
              <a:chExt cx="1359620" cy="531469"/>
            </a:xfrm>
            <a:grpFill/>
          </p:grpSpPr>
          <p:sp>
            <p:nvSpPr>
              <p:cNvPr id="78" name="等腰三角形 77"/>
              <p:cNvSpPr/>
              <p:nvPr/>
            </p:nvSpPr>
            <p:spPr>
              <a:xfrm rot="10800000">
                <a:off x="5813900" y="2570625"/>
                <a:ext cx="224131" cy="157011"/>
              </a:xfrm>
              <a:prstGeom prst="triangl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4714476" y="2196167"/>
                <a:ext cx="1359620" cy="445668"/>
              </a:xfrm>
              <a:prstGeom prst="rect">
                <a:avLst/>
              </a:prstGeom>
              <a:solidFill>
                <a:srgbClr val="CB1B3D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dirty="0">
                  <a:solidFill>
                    <a:srgbClr val="001B36"/>
                  </a:solidFill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8183438" y="1916832"/>
              <a:ext cx="1257939" cy="407291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901398" y="4660291"/>
            <a:ext cx="1359620" cy="567365"/>
            <a:chOff x="2901398" y="4660291"/>
            <a:chExt cx="1359620" cy="567365"/>
          </a:xfrm>
        </p:grpSpPr>
        <p:grpSp>
          <p:nvGrpSpPr>
            <p:cNvPr id="81" name="组合 80"/>
            <p:cNvGrpSpPr/>
            <p:nvPr/>
          </p:nvGrpSpPr>
          <p:grpSpPr>
            <a:xfrm rot="10800000" flipH="1">
              <a:off x="2901398" y="4660291"/>
              <a:ext cx="1359620" cy="567365"/>
              <a:chOff x="4714476" y="2196167"/>
              <a:chExt cx="1359620" cy="567365"/>
            </a:xfrm>
            <a:solidFill>
              <a:srgbClr val="008986"/>
            </a:solidFill>
          </p:grpSpPr>
          <p:sp>
            <p:nvSpPr>
              <p:cNvPr id="82" name="等腰三角形 81"/>
              <p:cNvSpPr/>
              <p:nvPr/>
            </p:nvSpPr>
            <p:spPr>
              <a:xfrm rot="10800000">
                <a:off x="5799124" y="2606521"/>
                <a:ext cx="224131" cy="157011"/>
              </a:xfrm>
              <a:prstGeom prst="triangl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714476" y="2196167"/>
                <a:ext cx="1359620" cy="445668"/>
              </a:xfrm>
              <a:prstGeom prst="rect">
                <a:avLst/>
              </a:prstGeom>
              <a:solidFill>
                <a:srgbClr val="CB1B3D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dirty="0">
                  <a:solidFill>
                    <a:srgbClr val="001B36"/>
                  </a:solidFill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952238" y="4751598"/>
              <a:ext cx="1257939" cy="407291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5920273" y="5327713"/>
            <a:ext cx="1925120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235335" y="4682979"/>
            <a:ext cx="1372039" cy="544169"/>
            <a:chOff x="6235335" y="4682979"/>
            <a:chExt cx="1372039" cy="544169"/>
          </a:xfrm>
          <a:solidFill>
            <a:srgbClr val="0070C0"/>
          </a:solidFill>
        </p:grpSpPr>
        <p:grpSp>
          <p:nvGrpSpPr>
            <p:cNvPr id="86" name="组合 85"/>
            <p:cNvGrpSpPr/>
            <p:nvPr/>
          </p:nvGrpSpPr>
          <p:grpSpPr>
            <a:xfrm rot="10800000" flipH="1">
              <a:off x="6235335" y="4682979"/>
              <a:ext cx="1359620" cy="544169"/>
              <a:chOff x="4714476" y="2196167"/>
              <a:chExt cx="1359620" cy="544169"/>
            </a:xfrm>
            <a:grpFill/>
          </p:grpSpPr>
          <p:sp>
            <p:nvSpPr>
              <p:cNvPr id="87" name="等腰三角形 86"/>
              <p:cNvSpPr/>
              <p:nvPr/>
            </p:nvSpPr>
            <p:spPr>
              <a:xfrm rot="10800000">
                <a:off x="5813900" y="2583325"/>
                <a:ext cx="224131" cy="157011"/>
              </a:xfrm>
              <a:prstGeom prst="triangl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714476" y="2196167"/>
                <a:ext cx="1359620" cy="445668"/>
              </a:xfrm>
              <a:prstGeom prst="rect">
                <a:avLst/>
              </a:prstGeom>
              <a:solidFill>
                <a:srgbClr val="CB1B3D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dirty="0">
                  <a:solidFill>
                    <a:srgbClr val="001B36"/>
                  </a:solidFill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6349435" y="4729581"/>
              <a:ext cx="1257939" cy="407291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90" name="矩形 89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等腰三角形 90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93" name="椭圆 92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94" name="椭圆 93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02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024391" y="586297"/>
            <a:ext cx="13426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户外宣传</a:t>
            </a:r>
            <a:endParaRPr lang="en-US" altLang="zh-CN" sz="20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Promotion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99" name="矩形 98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" name="矩形 68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0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9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8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1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5" grpId="0"/>
      <p:bldP spid="128" grpId="0"/>
      <p:bldP spid="85" grpId="0"/>
      <p:bldP spid="9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00581" y="2144208"/>
            <a:ext cx="2171124" cy="1296277"/>
            <a:chOff x="6200581" y="2144208"/>
            <a:chExt cx="2171124" cy="1296277"/>
          </a:xfrm>
          <a:solidFill>
            <a:srgbClr val="CB1B3D"/>
          </a:solidFill>
        </p:grpSpPr>
        <p:sp>
          <p:nvSpPr>
            <p:cNvPr id="90" name="椭圆 1"/>
            <p:cNvSpPr>
              <a:spLocks noChangeArrowheads="1"/>
            </p:cNvSpPr>
            <p:nvPr/>
          </p:nvSpPr>
          <p:spPr bwMode="auto">
            <a:xfrm>
              <a:off x="7225894" y="2294674"/>
              <a:ext cx="1145811" cy="1145811"/>
            </a:xfrm>
            <a:custGeom>
              <a:avLst/>
              <a:gdLst>
                <a:gd name="T0" fmla="*/ 0 w 1648346"/>
                <a:gd name="T1" fmla="*/ 0 h 1656184"/>
                <a:gd name="T2" fmla="*/ 1648346 w 1648346"/>
                <a:gd name="T3" fmla="*/ 1656184 h 1656184"/>
              </a:gdLst>
              <a:ahLst/>
              <a:cxnLst/>
              <a:rect l="T0" t="T1" r="T2" b="T3"/>
              <a:pathLst>
                <a:path w="1648346" h="1656184">
                  <a:moveTo>
                    <a:pt x="820254" y="0"/>
                  </a:moveTo>
                  <a:cubicBezTo>
                    <a:pt x="1277597" y="0"/>
                    <a:pt x="1648346" y="370749"/>
                    <a:pt x="1648346" y="828092"/>
                  </a:cubicBezTo>
                  <a:cubicBezTo>
                    <a:pt x="1648346" y="1285435"/>
                    <a:pt x="1277597" y="1656184"/>
                    <a:pt x="820254" y="1656184"/>
                  </a:cubicBezTo>
                  <a:cubicBezTo>
                    <a:pt x="771082" y="1656184"/>
                    <a:pt x="722910" y="1651898"/>
                    <a:pt x="676238" y="1642851"/>
                  </a:cubicBezTo>
                  <a:lnTo>
                    <a:pt x="676238" y="1458836"/>
                  </a:lnTo>
                  <a:cubicBezTo>
                    <a:pt x="722365" y="1470593"/>
                    <a:pt x="770659" y="1476164"/>
                    <a:pt x="820254" y="1476164"/>
                  </a:cubicBezTo>
                  <a:cubicBezTo>
                    <a:pt x="1178174" y="1476164"/>
                    <a:pt x="1468326" y="1186012"/>
                    <a:pt x="1468326" y="828092"/>
                  </a:cubicBezTo>
                  <a:cubicBezTo>
                    <a:pt x="1468326" y="470172"/>
                    <a:pt x="1178174" y="180020"/>
                    <a:pt x="820254" y="180020"/>
                  </a:cubicBezTo>
                  <a:cubicBezTo>
                    <a:pt x="499245" y="180020"/>
                    <a:pt x="232748" y="413413"/>
                    <a:pt x="183071" y="720080"/>
                  </a:cubicBezTo>
                  <a:lnTo>
                    <a:pt x="0" y="720080"/>
                  </a:lnTo>
                  <a:cubicBezTo>
                    <a:pt x="52132" y="313716"/>
                    <a:pt x="399556" y="0"/>
                    <a:pt x="820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8" name="椭圆 1"/>
            <p:cNvSpPr>
              <a:spLocks noChangeArrowheads="1"/>
            </p:cNvSpPr>
            <p:nvPr/>
          </p:nvSpPr>
          <p:spPr bwMode="auto">
            <a:xfrm rot="10800000">
              <a:off x="6200581" y="2144208"/>
              <a:ext cx="1147131" cy="1147131"/>
            </a:xfrm>
            <a:custGeom>
              <a:avLst/>
              <a:gdLst>
                <a:gd name="T0" fmla="*/ 0 w 1648346"/>
                <a:gd name="T1" fmla="*/ 0 h 1656184"/>
                <a:gd name="T2" fmla="*/ 1648346 w 1648346"/>
                <a:gd name="T3" fmla="*/ 1656184 h 1656184"/>
              </a:gdLst>
              <a:ahLst/>
              <a:cxnLst/>
              <a:rect l="T0" t="T1" r="T2" b="T3"/>
              <a:pathLst>
                <a:path w="1648346" h="1656184">
                  <a:moveTo>
                    <a:pt x="820254" y="0"/>
                  </a:moveTo>
                  <a:cubicBezTo>
                    <a:pt x="1277597" y="0"/>
                    <a:pt x="1648346" y="370749"/>
                    <a:pt x="1648346" y="828092"/>
                  </a:cubicBezTo>
                  <a:cubicBezTo>
                    <a:pt x="1648346" y="1285435"/>
                    <a:pt x="1277597" y="1656184"/>
                    <a:pt x="820254" y="1656184"/>
                  </a:cubicBezTo>
                  <a:cubicBezTo>
                    <a:pt x="771082" y="1656184"/>
                    <a:pt x="722910" y="1651898"/>
                    <a:pt x="676238" y="1642851"/>
                  </a:cubicBezTo>
                  <a:lnTo>
                    <a:pt x="676238" y="1458836"/>
                  </a:lnTo>
                  <a:cubicBezTo>
                    <a:pt x="722365" y="1470593"/>
                    <a:pt x="770659" y="1476164"/>
                    <a:pt x="820254" y="1476164"/>
                  </a:cubicBezTo>
                  <a:cubicBezTo>
                    <a:pt x="1178174" y="1476164"/>
                    <a:pt x="1468326" y="1186012"/>
                    <a:pt x="1468326" y="828092"/>
                  </a:cubicBezTo>
                  <a:cubicBezTo>
                    <a:pt x="1468326" y="470172"/>
                    <a:pt x="1178174" y="180020"/>
                    <a:pt x="820254" y="180020"/>
                  </a:cubicBezTo>
                  <a:cubicBezTo>
                    <a:pt x="499245" y="180020"/>
                    <a:pt x="232748" y="413413"/>
                    <a:pt x="183071" y="720080"/>
                  </a:cubicBezTo>
                  <a:lnTo>
                    <a:pt x="0" y="720080"/>
                  </a:lnTo>
                  <a:cubicBezTo>
                    <a:pt x="52132" y="313716"/>
                    <a:pt x="399556" y="0"/>
                    <a:pt x="820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99" name="圆角矩形 14"/>
          <p:cNvSpPr>
            <a:spLocks noChangeArrowheads="1"/>
          </p:cNvSpPr>
          <p:nvPr/>
        </p:nvSpPr>
        <p:spPr bwMode="auto">
          <a:xfrm>
            <a:off x="8266100" y="2571886"/>
            <a:ext cx="2754964" cy="447500"/>
          </a:xfrm>
          <a:custGeom>
            <a:avLst/>
            <a:gdLst>
              <a:gd name="T0" fmla="*/ 0 w 3960440"/>
              <a:gd name="T1" fmla="*/ 0 h 648072"/>
              <a:gd name="T2" fmla="*/ 3960440 w 3960440"/>
              <a:gd name="T3" fmla="*/ 648072 h 648072"/>
            </a:gdLst>
            <a:ahLst/>
            <a:cxnLst/>
            <a:rect l="T0" t="T1" r="T2" b="T3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rgbClr val="CB1B3D"/>
          </a:solidFill>
          <a:ln>
            <a:noFill/>
          </a:ln>
        </p:spPr>
        <p:txBody>
          <a:bodyPr anchor="ctr"/>
          <a:lstStyle/>
          <a:p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添加标题</a:t>
            </a:r>
            <a:endParaRPr lang="zh-CN" altLang="en-US" sz="20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0" name="圆角矩形 14"/>
          <p:cNvSpPr>
            <a:spLocks noChangeArrowheads="1"/>
          </p:cNvSpPr>
          <p:nvPr/>
        </p:nvSpPr>
        <p:spPr bwMode="auto">
          <a:xfrm>
            <a:off x="8033770" y="4516333"/>
            <a:ext cx="2806446" cy="448820"/>
          </a:xfrm>
          <a:custGeom>
            <a:avLst/>
            <a:gdLst>
              <a:gd name="T0" fmla="*/ 0 w 4033295"/>
              <a:gd name="T1" fmla="*/ 0 h 648072"/>
              <a:gd name="T2" fmla="*/ 3709259 w 4033295"/>
              <a:gd name="T3" fmla="*/ 0 h 648072"/>
              <a:gd name="T4" fmla="*/ 4033295 w 4033295"/>
              <a:gd name="T5" fmla="*/ 324036 h 648072"/>
              <a:gd name="T6" fmla="*/ 3709259 w 4033295"/>
              <a:gd name="T7" fmla="*/ 648072 h 648072"/>
              <a:gd name="T8" fmla="*/ 72855 w 4033295"/>
              <a:gd name="T9" fmla="*/ 648072 h 648072"/>
              <a:gd name="T10" fmla="*/ 0 w 4033295"/>
              <a:gd name="T11" fmla="*/ 0 h 6480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33295"/>
              <a:gd name="T19" fmla="*/ 0 h 648072"/>
              <a:gd name="T20" fmla="*/ 4033295 w 4033295"/>
              <a:gd name="T21" fmla="*/ 648072 h 6480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</a:p>
        </p:txBody>
      </p:sp>
      <p:sp>
        <p:nvSpPr>
          <p:cNvPr id="101" name="TextBox 45"/>
          <p:cNvSpPr>
            <a:spLocks noChangeArrowheads="1"/>
          </p:cNvSpPr>
          <p:nvPr/>
        </p:nvSpPr>
        <p:spPr bwMode="auto">
          <a:xfrm>
            <a:off x="7405609" y="2457101"/>
            <a:ext cx="4210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ea typeface="微软雅黑" pitchFamily="34" charset="-122"/>
                <a:sym typeface="Arial Black" pitchFamily="34" charset="0"/>
              </a:rPr>
              <a:t>A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  <a:ea typeface="微软雅黑" pitchFamily="34" charset="-122"/>
              <a:sym typeface="Arial Black" pitchFamily="34" charset="0"/>
            </a:endParaRPr>
          </a:p>
        </p:txBody>
      </p:sp>
      <p:sp>
        <p:nvSpPr>
          <p:cNvPr id="102" name="TextBox 46"/>
          <p:cNvSpPr>
            <a:spLocks noChangeArrowheads="1"/>
          </p:cNvSpPr>
          <p:nvPr/>
        </p:nvSpPr>
        <p:spPr bwMode="auto">
          <a:xfrm>
            <a:off x="7369780" y="4509120"/>
            <a:ext cx="4210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ea typeface="微软雅黑" pitchFamily="34" charset="-122"/>
                <a:sym typeface="Arial Black" pitchFamily="34" charset="0"/>
              </a:rPr>
              <a:t>B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  <a:ea typeface="微软雅黑" pitchFamily="34" charset="-122"/>
              <a:sym typeface="Arial Black" pitchFamily="34" charset="0"/>
            </a:endParaRPr>
          </a:p>
        </p:txBody>
      </p:sp>
      <p:sp>
        <p:nvSpPr>
          <p:cNvPr id="103" name="TextBox 47"/>
          <p:cNvSpPr>
            <a:spLocks noChangeArrowheads="1"/>
          </p:cNvSpPr>
          <p:nvPr/>
        </p:nvSpPr>
        <p:spPr bwMode="auto">
          <a:xfrm>
            <a:off x="8347944" y="3119710"/>
            <a:ext cx="3086298" cy="52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您的内容打在这里，或通过复制您的文本后在此框中选择粘贴并选择</a:t>
            </a:r>
            <a:r>
              <a:rPr lang="zh-CN" altLang="en-US" sz="1200" dirty="0" smtClean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只</a:t>
            </a:r>
            <a:endParaRPr lang="en-US" sz="1200" dirty="0">
              <a:solidFill>
                <a:srgbClr val="0C0C0C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4" name="TextBox 48"/>
          <p:cNvSpPr>
            <a:spLocks noChangeArrowheads="1"/>
          </p:cNvSpPr>
          <p:nvPr/>
        </p:nvSpPr>
        <p:spPr bwMode="auto">
          <a:xfrm>
            <a:off x="8266100" y="4965153"/>
            <a:ext cx="3315989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您的内容打在这里，或通过复制您的</a:t>
            </a:r>
            <a:r>
              <a:rPr lang="zh-CN" altLang="en-US" sz="1200" dirty="0" smtClean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文本</a:t>
            </a:r>
            <a:endParaRPr lang="en-US" altLang="zh-CN" sz="1200" dirty="0" smtClean="0">
              <a:solidFill>
                <a:srgbClr val="0C0C0C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0C0C0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在此框中选择粘贴并选择只</a:t>
            </a:r>
            <a:endParaRPr lang="en-US" altLang="zh-CN" sz="1200" dirty="0">
              <a:solidFill>
                <a:srgbClr val="0C0C0C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en-US" sz="1200" dirty="0">
              <a:solidFill>
                <a:srgbClr val="0C0C0C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048747" y="3299238"/>
            <a:ext cx="2139471" cy="2162256"/>
            <a:chOff x="6048747" y="3299238"/>
            <a:chExt cx="2139471" cy="2162256"/>
          </a:xfrm>
          <a:solidFill>
            <a:srgbClr val="CB1B3D"/>
          </a:solidFill>
        </p:grpSpPr>
        <p:grpSp>
          <p:nvGrpSpPr>
            <p:cNvPr id="6" name="组合 5"/>
            <p:cNvGrpSpPr/>
            <p:nvPr/>
          </p:nvGrpSpPr>
          <p:grpSpPr>
            <a:xfrm>
              <a:off x="7035806" y="3299238"/>
              <a:ext cx="1152412" cy="2162256"/>
              <a:chOff x="7035806" y="3299238"/>
              <a:chExt cx="1152412" cy="2162256"/>
            </a:xfrm>
            <a:grpFill/>
          </p:grpSpPr>
          <p:sp>
            <p:nvSpPr>
              <p:cNvPr id="96" name="椭圆 1"/>
              <p:cNvSpPr>
                <a:spLocks noChangeArrowheads="1"/>
              </p:cNvSpPr>
              <p:nvPr/>
            </p:nvSpPr>
            <p:spPr bwMode="auto">
              <a:xfrm>
                <a:off x="7120289" y="3299238"/>
                <a:ext cx="575546" cy="1147132"/>
              </a:xfrm>
              <a:custGeom>
                <a:avLst/>
                <a:gdLst>
                  <a:gd name="T0" fmla="*/ 0 w 828092"/>
                  <a:gd name="T1" fmla="*/ 0 h 1656184"/>
                  <a:gd name="T2" fmla="*/ 828092 w 828092"/>
                  <a:gd name="T3" fmla="*/ 1656184 h 1656184"/>
                </a:gdLst>
                <a:ahLst/>
                <a:cxnLst/>
                <a:rect l="T0" t="T1" r="T2" b="T3"/>
                <a:pathLst>
                  <a:path w="828092" h="1656184">
                    <a:moveTo>
                      <a:pt x="828092" y="0"/>
                    </a:moveTo>
                    <a:lnTo>
                      <a:pt x="828092" y="180020"/>
                    </a:lnTo>
                    <a:cubicBezTo>
                      <a:pt x="470172" y="180020"/>
                      <a:pt x="180020" y="470172"/>
                      <a:pt x="180020" y="828092"/>
                    </a:cubicBezTo>
                    <a:cubicBezTo>
                      <a:pt x="180020" y="1186012"/>
                      <a:pt x="470172" y="1476164"/>
                      <a:pt x="828092" y="1476164"/>
                    </a:cubicBezTo>
                    <a:lnTo>
                      <a:pt x="828092" y="1656184"/>
                    </a:lnTo>
                    <a:cubicBezTo>
                      <a:pt x="370749" y="1656184"/>
                      <a:pt x="0" y="1285435"/>
                      <a:pt x="0" y="828092"/>
                    </a:cubicBezTo>
                    <a:cubicBezTo>
                      <a:pt x="0" y="370749"/>
                      <a:pt x="370749" y="0"/>
                      <a:pt x="8280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97" name="椭圆 1"/>
              <p:cNvSpPr>
                <a:spLocks noChangeArrowheads="1"/>
              </p:cNvSpPr>
              <p:nvPr/>
            </p:nvSpPr>
            <p:spPr bwMode="auto">
              <a:xfrm rot="5400000">
                <a:off x="7041746" y="4315023"/>
                <a:ext cx="1140531" cy="1152412"/>
              </a:xfrm>
              <a:custGeom>
                <a:avLst/>
                <a:gdLst>
                  <a:gd name="T0" fmla="*/ 0 w 1648346"/>
                  <a:gd name="T1" fmla="*/ 0 h 1656184"/>
                  <a:gd name="T2" fmla="*/ 1648346 w 1648346"/>
                  <a:gd name="T3" fmla="*/ 1656184 h 1656184"/>
                </a:gdLst>
                <a:ahLst/>
                <a:cxnLst/>
                <a:rect l="T0" t="T1" r="T2" b="T3"/>
                <a:pathLst>
                  <a:path w="1648346" h="1656184">
                    <a:moveTo>
                      <a:pt x="820254" y="0"/>
                    </a:moveTo>
                    <a:cubicBezTo>
                      <a:pt x="1277597" y="0"/>
                      <a:pt x="1648346" y="370749"/>
                      <a:pt x="1648346" y="828092"/>
                    </a:cubicBezTo>
                    <a:cubicBezTo>
                      <a:pt x="1648346" y="1285435"/>
                      <a:pt x="1277597" y="1656184"/>
                      <a:pt x="820254" y="1656184"/>
                    </a:cubicBezTo>
                    <a:cubicBezTo>
                      <a:pt x="771082" y="1656184"/>
                      <a:pt x="722910" y="1651898"/>
                      <a:pt x="676238" y="1642851"/>
                    </a:cubicBezTo>
                    <a:lnTo>
                      <a:pt x="676238" y="1458836"/>
                    </a:lnTo>
                    <a:cubicBezTo>
                      <a:pt x="722365" y="1470593"/>
                      <a:pt x="770659" y="1476164"/>
                      <a:pt x="820254" y="1476164"/>
                    </a:cubicBezTo>
                    <a:cubicBezTo>
                      <a:pt x="1178174" y="1476164"/>
                      <a:pt x="1468326" y="1186012"/>
                      <a:pt x="1468326" y="828092"/>
                    </a:cubicBezTo>
                    <a:cubicBezTo>
                      <a:pt x="1468326" y="470172"/>
                      <a:pt x="1178174" y="180020"/>
                      <a:pt x="820254" y="180020"/>
                    </a:cubicBezTo>
                    <a:cubicBezTo>
                      <a:pt x="499245" y="180020"/>
                      <a:pt x="232748" y="413413"/>
                      <a:pt x="183071" y="720080"/>
                    </a:cubicBezTo>
                    <a:lnTo>
                      <a:pt x="0" y="720080"/>
                    </a:lnTo>
                    <a:cubicBezTo>
                      <a:pt x="52132" y="313716"/>
                      <a:pt x="399556" y="0"/>
                      <a:pt x="820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 sz="20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105" name="椭圆 1"/>
            <p:cNvSpPr>
              <a:spLocks noChangeArrowheads="1"/>
            </p:cNvSpPr>
            <p:nvPr/>
          </p:nvSpPr>
          <p:spPr bwMode="auto">
            <a:xfrm rot="5637942">
              <a:off x="6334540" y="3904033"/>
              <a:ext cx="575546" cy="1147132"/>
            </a:xfrm>
            <a:custGeom>
              <a:avLst/>
              <a:gdLst>
                <a:gd name="T0" fmla="*/ 0 w 828092"/>
                <a:gd name="T1" fmla="*/ 0 h 1656184"/>
                <a:gd name="T2" fmla="*/ 828092 w 828092"/>
                <a:gd name="T3" fmla="*/ 1656184 h 1656184"/>
              </a:gdLst>
              <a:ahLst/>
              <a:cxnLst/>
              <a:rect l="T0" t="T1" r="T2" b="T3"/>
              <a:pathLst>
                <a:path w="828092" h="1656184">
                  <a:moveTo>
                    <a:pt x="828092" y="0"/>
                  </a:moveTo>
                  <a:lnTo>
                    <a:pt x="828092" y="180020"/>
                  </a:lnTo>
                  <a:cubicBezTo>
                    <a:pt x="470172" y="180020"/>
                    <a:pt x="180020" y="470172"/>
                    <a:pt x="180020" y="828092"/>
                  </a:cubicBezTo>
                  <a:cubicBezTo>
                    <a:pt x="180020" y="1186012"/>
                    <a:pt x="470172" y="1476164"/>
                    <a:pt x="828092" y="1476164"/>
                  </a:cubicBezTo>
                  <a:lnTo>
                    <a:pt x="828092" y="1656184"/>
                  </a:lnTo>
                  <a:cubicBezTo>
                    <a:pt x="370749" y="1656184"/>
                    <a:pt x="0" y="1285435"/>
                    <a:pt x="0" y="828092"/>
                  </a:cubicBezTo>
                  <a:cubicBezTo>
                    <a:pt x="0" y="370749"/>
                    <a:pt x="370749" y="0"/>
                    <a:pt x="8280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106" name="矩形 105"/>
          <p:cNvSpPr/>
          <p:nvPr/>
        </p:nvSpPr>
        <p:spPr>
          <a:xfrm>
            <a:off x="1516909" y="4609420"/>
            <a:ext cx="1361688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1517478" y="3931412"/>
            <a:ext cx="2024806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1517478" y="3253403"/>
            <a:ext cx="2851927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1517478" y="2575394"/>
            <a:ext cx="3118273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16907" y="1990778"/>
            <a:ext cx="3985040" cy="3365639"/>
            <a:chOff x="1516907" y="1990778"/>
            <a:chExt cx="3985040" cy="3365639"/>
          </a:xfrm>
        </p:grpSpPr>
        <p:cxnSp>
          <p:nvCxnSpPr>
            <p:cNvPr id="110" name="直接箭头连接符 109"/>
            <p:cNvCxnSpPr/>
            <p:nvPr/>
          </p:nvCxnSpPr>
          <p:spPr>
            <a:xfrm>
              <a:off x="1517480" y="5356417"/>
              <a:ext cx="398446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箭头连接符 110"/>
            <p:cNvCxnSpPr/>
            <p:nvPr/>
          </p:nvCxnSpPr>
          <p:spPr>
            <a:xfrm flipV="1">
              <a:off x="1516907" y="1990778"/>
              <a:ext cx="571" cy="33448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862372" y="2545066"/>
            <a:ext cx="720080" cy="2418737"/>
            <a:chOff x="862372" y="2545066"/>
            <a:chExt cx="720080" cy="2418737"/>
          </a:xfrm>
        </p:grpSpPr>
        <p:sp>
          <p:nvSpPr>
            <p:cNvPr id="117" name="TextBox 116"/>
            <p:cNvSpPr txBox="1"/>
            <p:nvPr/>
          </p:nvSpPr>
          <p:spPr>
            <a:xfrm>
              <a:off x="862372" y="4579092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2014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62372" y="3916248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2015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62372" y="3279557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2016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62372" y="2545066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2017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1" name="任意多边形 120"/>
          <p:cNvSpPr/>
          <p:nvPr/>
        </p:nvSpPr>
        <p:spPr>
          <a:xfrm>
            <a:off x="4030724" y="2693023"/>
            <a:ext cx="1323976" cy="2647951"/>
          </a:xfrm>
          <a:custGeom>
            <a:avLst/>
            <a:gdLst>
              <a:gd name="connsiteX0" fmla="*/ 0 w 1323975"/>
              <a:gd name="connsiteY0" fmla="*/ 2647950 h 2647950"/>
              <a:gd name="connsiteX1" fmla="*/ 190500 w 1323975"/>
              <a:gd name="connsiteY1" fmla="*/ 2314575 h 2647950"/>
              <a:gd name="connsiteX2" fmla="*/ 219075 w 1323975"/>
              <a:gd name="connsiteY2" fmla="*/ 2238375 h 2647950"/>
              <a:gd name="connsiteX3" fmla="*/ 247650 w 1323975"/>
              <a:gd name="connsiteY3" fmla="*/ 2076450 h 2647950"/>
              <a:gd name="connsiteX4" fmla="*/ 276225 w 1323975"/>
              <a:gd name="connsiteY4" fmla="*/ 1905000 h 2647950"/>
              <a:gd name="connsiteX5" fmla="*/ 304800 w 1323975"/>
              <a:gd name="connsiteY5" fmla="*/ 1914525 h 2647950"/>
              <a:gd name="connsiteX6" fmla="*/ 371475 w 1323975"/>
              <a:gd name="connsiteY6" fmla="*/ 1990725 h 2647950"/>
              <a:gd name="connsiteX7" fmla="*/ 390525 w 1323975"/>
              <a:gd name="connsiteY7" fmla="*/ 2019300 h 2647950"/>
              <a:gd name="connsiteX8" fmla="*/ 447675 w 1323975"/>
              <a:gd name="connsiteY8" fmla="*/ 2066925 h 2647950"/>
              <a:gd name="connsiteX9" fmla="*/ 504825 w 1323975"/>
              <a:gd name="connsiteY9" fmla="*/ 2085975 h 2647950"/>
              <a:gd name="connsiteX10" fmla="*/ 542925 w 1323975"/>
              <a:gd name="connsiteY10" fmla="*/ 2076450 h 2647950"/>
              <a:gd name="connsiteX11" fmla="*/ 552450 w 1323975"/>
              <a:gd name="connsiteY11" fmla="*/ 2047875 h 2647950"/>
              <a:gd name="connsiteX12" fmla="*/ 571500 w 1323975"/>
              <a:gd name="connsiteY12" fmla="*/ 1981200 h 2647950"/>
              <a:gd name="connsiteX13" fmla="*/ 600075 w 1323975"/>
              <a:gd name="connsiteY13" fmla="*/ 1857375 h 2647950"/>
              <a:gd name="connsiteX14" fmla="*/ 619125 w 1323975"/>
              <a:gd name="connsiteY14" fmla="*/ 1762125 h 2647950"/>
              <a:gd name="connsiteX15" fmla="*/ 638175 w 1323975"/>
              <a:gd name="connsiteY15" fmla="*/ 1704975 h 2647950"/>
              <a:gd name="connsiteX16" fmla="*/ 657225 w 1323975"/>
              <a:gd name="connsiteY16" fmla="*/ 1638300 h 2647950"/>
              <a:gd name="connsiteX17" fmla="*/ 676275 w 1323975"/>
              <a:gd name="connsiteY17" fmla="*/ 1428750 h 2647950"/>
              <a:gd name="connsiteX18" fmla="*/ 685800 w 1323975"/>
              <a:gd name="connsiteY18" fmla="*/ 1362075 h 2647950"/>
              <a:gd name="connsiteX19" fmla="*/ 704850 w 1323975"/>
              <a:gd name="connsiteY19" fmla="*/ 1323975 h 2647950"/>
              <a:gd name="connsiteX20" fmla="*/ 790575 w 1323975"/>
              <a:gd name="connsiteY20" fmla="*/ 1323975 h 2647950"/>
              <a:gd name="connsiteX21" fmla="*/ 809625 w 1323975"/>
              <a:gd name="connsiteY21" fmla="*/ 1352550 h 2647950"/>
              <a:gd name="connsiteX22" fmla="*/ 885825 w 1323975"/>
              <a:gd name="connsiteY22" fmla="*/ 1428750 h 2647950"/>
              <a:gd name="connsiteX23" fmla="*/ 904875 w 1323975"/>
              <a:gd name="connsiteY23" fmla="*/ 1466850 h 2647950"/>
              <a:gd name="connsiteX24" fmla="*/ 962025 w 1323975"/>
              <a:gd name="connsiteY24" fmla="*/ 1504950 h 2647950"/>
              <a:gd name="connsiteX25" fmla="*/ 1009650 w 1323975"/>
              <a:gd name="connsiteY25" fmla="*/ 1276350 h 2647950"/>
              <a:gd name="connsiteX26" fmla="*/ 1038225 w 1323975"/>
              <a:gd name="connsiteY26" fmla="*/ 1143000 h 2647950"/>
              <a:gd name="connsiteX27" fmla="*/ 1057275 w 1323975"/>
              <a:gd name="connsiteY27" fmla="*/ 990600 h 2647950"/>
              <a:gd name="connsiteX28" fmla="*/ 1066800 w 1323975"/>
              <a:gd name="connsiteY28" fmla="*/ 895350 h 2647950"/>
              <a:gd name="connsiteX29" fmla="*/ 1104900 w 1323975"/>
              <a:gd name="connsiteY29" fmla="*/ 790575 h 2647950"/>
              <a:gd name="connsiteX30" fmla="*/ 1143000 w 1323975"/>
              <a:gd name="connsiteY30" fmla="*/ 638175 h 2647950"/>
              <a:gd name="connsiteX31" fmla="*/ 1238250 w 1323975"/>
              <a:gd name="connsiteY31" fmla="*/ 314325 h 2647950"/>
              <a:gd name="connsiteX32" fmla="*/ 1266825 w 1323975"/>
              <a:gd name="connsiteY32" fmla="*/ 200025 h 2647950"/>
              <a:gd name="connsiteX33" fmla="*/ 1304925 w 1323975"/>
              <a:gd name="connsiteY33" fmla="*/ 76200 h 2647950"/>
              <a:gd name="connsiteX34" fmla="*/ 1323975 w 1323975"/>
              <a:gd name="connsiteY3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23975" h="2647950">
                <a:moveTo>
                  <a:pt x="0" y="2647950"/>
                </a:moveTo>
                <a:cubicBezTo>
                  <a:pt x="28342" y="2600123"/>
                  <a:pt x="147318" y="2413277"/>
                  <a:pt x="190500" y="2314575"/>
                </a:cubicBezTo>
                <a:cubicBezTo>
                  <a:pt x="201373" y="2289722"/>
                  <a:pt x="209550" y="2263775"/>
                  <a:pt x="219075" y="2238375"/>
                </a:cubicBezTo>
                <a:cubicBezTo>
                  <a:pt x="242936" y="2071348"/>
                  <a:pt x="210125" y="2292217"/>
                  <a:pt x="247650" y="2076450"/>
                </a:cubicBezTo>
                <a:cubicBezTo>
                  <a:pt x="290673" y="1829065"/>
                  <a:pt x="250171" y="2035272"/>
                  <a:pt x="276225" y="1905000"/>
                </a:cubicBezTo>
                <a:cubicBezTo>
                  <a:pt x="285750" y="1908175"/>
                  <a:pt x="296630" y="1908689"/>
                  <a:pt x="304800" y="1914525"/>
                </a:cubicBezTo>
                <a:cubicBezTo>
                  <a:pt x="329245" y="1931985"/>
                  <a:pt x="354115" y="1966421"/>
                  <a:pt x="371475" y="1990725"/>
                </a:cubicBezTo>
                <a:cubicBezTo>
                  <a:pt x="378129" y="2000040"/>
                  <a:pt x="383196" y="2010506"/>
                  <a:pt x="390525" y="2019300"/>
                </a:cubicBezTo>
                <a:cubicBezTo>
                  <a:pt x="403720" y="2035134"/>
                  <a:pt x="427842" y="2058110"/>
                  <a:pt x="447675" y="2066925"/>
                </a:cubicBezTo>
                <a:cubicBezTo>
                  <a:pt x="466025" y="2075080"/>
                  <a:pt x="485775" y="2079625"/>
                  <a:pt x="504825" y="2085975"/>
                </a:cubicBezTo>
                <a:cubicBezTo>
                  <a:pt x="517525" y="2082800"/>
                  <a:pt x="532703" y="2084628"/>
                  <a:pt x="542925" y="2076450"/>
                </a:cubicBezTo>
                <a:cubicBezTo>
                  <a:pt x="550765" y="2070178"/>
                  <a:pt x="549565" y="2057492"/>
                  <a:pt x="552450" y="2047875"/>
                </a:cubicBezTo>
                <a:cubicBezTo>
                  <a:pt x="559092" y="2025735"/>
                  <a:pt x="565894" y="2003624"/>
                  <a:pt x="571500" y="1981200"/>
                </a:cubicBezTo>
                <a:cubicBezTo>
                  <a:pt x="581774" y="1940105"/>
                  <a:pt x="591077" y="1898768"/>
                  <a:pt x="600075" y="1857375"/>
                </a:cubicBezTo>
                <a:cubicBezTo>
                  <a:pt x="606953" y="1825735"/>
                  <a:pt x="611272" y="1793537"/>
                  <a:pt x="619125" y="1762125"/>
                </a:cubicBezTo>
                <a:cubicBezTo>
                  <a:pt x="623995" y="1742644"/>
                  <a:pt x="632270" y="1724167"/>
                  <a:pt x="638175" y="1704975"/>
                </a:cubicBezTo>
                <a:cubicBezTo>
                  <a:pt x="644973" y="1682883"/>
                  <a:pt x="650875" y="1660525"/>
                  <a:pt x="657225" y="1638300"/>
                </a:cubicBezTo>
                <a:cubicBezTo>
                  <a:pt x="663575" y="1568450"/>
                  <a:pt x="669058" y="1498516"/>
                  <a:pt x="676275" y="1428750"/>
                </a:cubicBezTo>
                <a:cubicBezTo>
                  <a:pt x="678585" y="1406419"/>
                  <a:pt x="679893" y="1383735"/>
                  <a:pt x="685800" y="1362075"/>
                </a:cubicBezTo>
                <a:cubicBezTo>
                  <a:pt x="689536" y="1348376"/>
                  <a:pt x="698500" y="1336675"/>
                  <a:pt x="704850" y="1323975"/>
                </a:cubicBezTo>
                <a:cubicBezTo>
                  <a:pt x="718783" y="1254312"/>
                  <a:pt x="703360" y="1254203"/>
                  <a:pt x="790575" y="1323975"/>
                </a:cubicBezTo>
                <a:cubicBezTo>
                  <a:pt x="799514" y="1331126"/>
                  <a:pt x="801924" y="1344079"/>
                  <a:pt x="809625" y="1352550"/>
                </a:cubicBezTo>
                <a:cubicBezTo>
                  <a:pt x="833788" y="1379129"/>
                  <a:pt x="860425" y="1403350"/>
                  <a:pt x="885825" y="1428750"/>
                </a:cubicBezTo>
                <a:cubicBezTo>
                  <a:pt x="895865" y="1438790"/>
                  <a:pt x="896622" y="1455296"/>
                  <a:pt x="904875" y="1466850"/>
                </a:cubicBezTo>
                <a:cubicBezTo>
                  <a:pt x="927172" y="1498065"/>
                  <a:pt x="930642" y="1494489"/>
                  <a:pt x="962025" y="1504950"/>
                </a:cubicBezTo>
                <a:cubicBezTo>
                  <a:pt x="1015096" y="1310357"/>
                  <a:pt x="969513" y="1493091"/>
                  <a:pt x="1009650" y="1276350"/>
                </a:cubicBezTo>
                <a:cubicBezTo>
                  <a:pt x="1017928" y="1231651"/>
                  <a:pt x="1030752" y="1187841"/>
                  <a:pt x="1038225" y="1143000"/>
                </a:cubicBezTo>
                <a:cubicBezTo>
                  <a:pt x="1046641" y="1092501"/>
                  <a:pt x="1051407" y="1041458"/>
                  <a:pt x="1057275" y="990600"/>
                </a:cubicBezTo>
                <a:cubicBezTo>
                  <a:pt x="1060932" y="958902"/>
                  <a:pt x="1059409" y="926391"/>
                  <a:pt x="1066800" y="895350"/>
                </a:cubicBezTo>
                <a:cubicBezTo>
                  <a:pt x="1075408" y="859198"/>
                  <a:pt x="1094343" y="826206"/>
                  <a:pt x="1104900" y="790575"/>
                </a:cubicBezTo>
                <a:cubicBezTo>
                  <a:pt x="1119776" y="740369"/>
                  <a:pt x="1128881" y="688599"/>
                  <a:pt x="1143000" y="638175"/>
                </a:cubicBezTo>
                <a:cubicBezTo>
                  <a:pt x="1173339" y="529820"/>
                  <a:pt x="1210959" y="423488"/>
                  <a:pt x="1238250" y="314325"/>
                </a:cubicBezTo>
                <a:cubicBezTo>
                  <a:pt x="1247775" y="276225"/>
                  <a:pt x="1255540" y="237641"/>
                  <a:pt x="1266825" y="200025"/>
                </a:cubicBezTo>
                <a:cubicBezTo>
                  <a:pt x="1340507" y="-45582"/>
                  <a:pt x="1266553" y="242480"/>
                  <a:pt x="1304925" y="76200"/>
                </a:cubicBezTo>
                <a:cubicBezTo>
                  <a:pt x="1310812" y="50689"/>
                  <a:pt x="1323975" y="0"/>
                  <a:pt x="1323975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sp>
        <p:nvSpPr>
          <p:cNvPr id="122" name="TextBox 121"/>
          <p:cNvSpPr txBox="1"/>
          <p:nvPr/>
        </p:nvSpPr>
        <p:spPr>
          <a:xfrm>
            <a:off x="4635751" y="2575394"/>
            <a:ext cx="669578" cy="3847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zh-CN" spc="-151" dirty="0">
                <a:solidFill>
                  <a:schemeClr val="bg1">
                    <a:lumMod val="50000"/>
                  </a:schemeClr>
                </a:solidFill>
              </a:rPr>
              <a:t>82%</a:t>
            </a:r>
            <a:endParaRPr lang="zh-CN" altLang="en-US" spc="-15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369407" y="3253403"/>
            <a:ext cx="669578" cy="3847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zh-CN" spc="-151" dirty="0">
                <a:solidFill>
                  <a:schemeClr val="bg1">
                    <a:lumMod val="50000"/>
                  </a:schemeClr>
                </a:solidFill>
              </a:rPr>
              <a:t>73%</a:t>
            </a:r>
            <a:endParaRPr lang="zh-CN" altLang="en-US" spc="-15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542284" y="3933759"/>
            <a:ext cx="669578" cy="3847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zh-CN" spc="-151" dirty="0">
                <a:solidFill>
                  <a:schemeClr val="bg1">
                    <a:lumMod val="50000"/>
                  </a:schemeClr>
                </a:solidFill>
              </a:rPr>
              <a:t>56%</a:t>
            </a:r>
            <a:endParaRPr lang="zh-CN" altLang="en-US" spc="-15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2888493" y="4578972"/>
            <a:ext cx="669578" cy="3847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zh-CN" spc="-151" dirty="0">
                <a:solidFill>
                  <a:schemeClr val="bg1">
                    <a:lumMod val="50000"/>
                  </a:schemeClr>
                </a:solidFill>
              </a:rPr>
              <a:t>32%</a:t>
            </a:r>
            <a:endParaRPr lang="zh-CN" altLang="en-US" spc="-15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9" name="矩形 48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等腰三角形 49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52" name="椭圆 51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53" name="椭圆 52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02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24391" y="586297"/>
            <a:ext cx="13303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户外宣传</a:t>
            </a:r>
            <a:endParaRPr lang="en-US" altLang="zh-CN" sz="20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Promotion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78" name="矩形 77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矩形 59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1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6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1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600"/>
                            </p:stCondLst>
                            <p:childTnLst>
                              <p:par>
                                <p:cTn id="10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/>
      <p:bldP spid="102" grpId="0"/>
      <p:bldP spid="103" grpId="0"/>
      <p:bldP spid="104" grpId="0"/>
      <p:bldP spid="106" grpId="0" animBg="1"/>
      <p:bldP spid="107" grpId="0" animBg="1"/>
      <p:bldP spid="108" grpId="0" animBg="1"/>
      <p:bldP spid="109" grpId="0" animBg="1"/>
      <p:bldP spid="121" grpId="0" animBg="1"/>
      <p:bldP spid="122" grpId="0"/>
      <p:bldP spid="123" grpId="0"/>
      <p:bldP spid="124" grpId="0"/>
      <p:bldP spid="127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15959" y="1762517"/>
            <a:ext cx="1449110" cy="2054794"/>
            <a:chOff x="4140852" y="8647219"/>
            <a:chExt cx="1449110" cy="2054794"/>
          </a:xfrm>
        </p:grpSpPr>
        <p:sp>
          <p:nvSpPr>
            <p:cNvPr id="78" name="TextBox 77"/>
            <p:cNvSpPr txBox="1"/>
            <p:nvPr/>
          </p:nvSpPr>
          <p:spPr>
            <a:xfrm>
              <a:off x="4140852" y="10240348"/>
              <a:ext cx="14491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  <p:sp>
          <p:nvSpPr>
            <p:cNvPr id="151" name="Freeform 39"/>
            <p:cNvSpPr>
              <a:spLocks noEditPoints="1"/>
            </p:cNvSpPr>
            <p:nvPr/>
          </p:nvSpPr>
          <p:spPr bwMode="auto">
            <a:xfrm>
              <a:off x="4156432" y="8647219"/>
              <a:ext cx="1402173" cy="1402168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224732" y="1736774"/>
            <a:ext cx="2318745" cy="2064549"/>
            <a:chOff x="6250059" y="1757290"/>
            <a:chExt cx="2318745" cy="2064549"/>
          </a:xfrm>
        </p:grpSpPr>
        <p:grpSp>
          <p:nvGrpSpPr>
            <p:cNvPr id="52" name="组合 51"/>
            <p:cNvGrpSpPr/>
            <p:nvPr/>
          </p:nvGrpSpPr>
          <p:grpSpPr>
            <a:xfrm>
              <a:off x="6507848" y="1757290"/>
              <a:ext cx="1553246" cy="2028695"/>
              <a:chOff x="6507848" y="1757290"/>
              <a:chExt cx="1553246" cy="2028695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6507848" y="1757290"/>
                <a:ext cx="1553246" cy="2028695"/>
                <a:chOff x="6357056" y="2129546"/>
                <a:chExt cx="1722034" cy="2249144"/>
              </a:xfrm>
            </p:grpSpPr>
            <p:grpSp>
              <p:nvGrpSpPr>
                <p:cNvPr id="56" name="组合 55"/>
                <p:cNvGrpSpPr/>
                <p:nvPr/>
              </p:nvGrpSpPr>
              <p:grpSpPr>
                <a:xfrm>
                  <a:off x="6416531" y="2129546"/>
                  <a:ext cx="1500958" cy="1549923"/>
                  <a:chOff x="6416531" y="2129546"/>
                  <a:chExt cx="1500958" cy="1549923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 flipH="1" flipV="1">
                    <a:off x="6416531" y="2129546"/>
                    <a:ext cx="1500958" cy="1549923"/>
                  </a:xfrm>
                  <a:prstGeom prst="ellipse">
                    <a:avLst/>
                  </a:prstGeom>
                  <a:noFill/>
                  <a:ln w="76200" cap="rnd" cmpd="sng">
                    <a:solidFill>
                      <a:srgbClr val="CB1B3D"/>
                    </a:solidFill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aseline="30000" dirty="0">
                      <a:solidFill>
                        <a:srgbClr val="00CC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 flipH="1" flipV="1">
                    <a:off x="6505958" y="2221891"/>
                    <a:ext cx="1322104" cy="136523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bg1"/>
                      </a:gs>
                      <a:gs pos="39999">
                        <a:schemeClr val="bg1"/>
                      </a:gs>
                      <a:gs pos="70000">
                        <a:schemeClr val="bg1"/>
                      </a:gs>
                      <a:gs pos="100000">
                        <a:srgbClr val="FFEBFA"/>
                      </a:gs>
                    </a:gsLst>
                    <a:lin ang="16200000" scaled="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baseline="30000" dirty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6357056" y="3891051"/>
                  <a:ext cx="1722034" cy="4876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dirty="0">
                      <a:solidFill>
                        <a:schemeClr val="bg1">
                          <a:lumMod val="95000"/>
                        </a:schemeClr>
                      </a:solidFill>
                      <a:latin typeface="方正准圆简体" pitchFamily="2" charset="-122"/>
                      <a:ea typeface="方正准圆简体" pitchFamily="2" charset="-122"/>
                    </a:rPr>
                    <a:t>工作概述</a:t>
                  </a: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6696597" y="1865340"/>
                <a:ext cx="1303374" cy="1116512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r>
                  <a:rPr lang="en-US" altLang="zh-CN" sz="6600" spc="-150" dirty="0" smtClean="0">
                    <a:solidFill>
                      <a:srgbClr val="CB1B3D"/>
                    </a:solidFill>
                    <a:latin typeface="DFGothic-EB" pitchFamily="1" charset="-128"/>
                    <a:ea typeface="DFGothic-EB" pitchFamily="1" charset="-128"/>
                  </a:rPr>
                  <a:t>03</a:t>
                </a:r>
                <a:endParaRPr lang="zh-CN" altLang="en-US" sz="6600" spc="-150" dirty="0">
                  <a:solidFill>
                    <a:srgbClr val="CB1B3D"/>
                  </a:solidFill>
                  <a:latin typeface="DFGothic-EB" pitchFamily="1" charset="-128"/>
                  <a:ea typeface="DFGothic-EB" pitchFamily="1" charset="-128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250059" y="3360174"/>
              <a:ext cx="2318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项目展示</a:t>
              </a:r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过程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259682" y="4035260"/>
            <a:ext cx="1203676" cy="323165"/>
            <a:chOff x="6259682" y="4035260"/>
            <a:chExt cx="1203676" cy="323165"/>
          </a:xfrm>
        </p:grpSpPr>
        <p:sp>
          <p:nvSpPr>
            <p:cNvPr id="61" name="TextBox 60"/>
            <p:cNvSpPr txBox="1"/>
            <p:nvPr/>
          </p:nvSpPr>
          <p:spPr>
            <a:xfrm>
              <a:off x="6422857" y="4035260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项目方案</a:t>
              </a:r>
            </a:p>
          </p:txBody>
        </p:sp>
        <p:sp>
          <p:nvSpPr>
            <p:cNvPr id="62" name="椭圆 61"/>
            <p:cNvSpPr/>
            <p:nvPr/>
          </p:nvSpPr>
          <p:spPr>
            <a:xfrm>
              <a:off x="6259682" y="4088842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3" name="直角三角形 62"/>
            <p:cNvSpPr/>
            <p:nvPr/>
          </p:nvSpPr>
          <p:spPr>
            <a:xfrm rot="13500000">
              <a:off x="6304280" y="4147726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262287" y="4399206"/>
            <a:ext cx="1201071" cy="323165"/>
            <a:chOff x="6262287" y="4399206"/>
            <a:chExt cx="1201071" cy="323165"/>
          </a:xfrm>
        </p:grpSpPr>
        <p:sp>
          <p:nvSpPr>
            <p:cNvPr id="65" name="TextBox 64"/>
            <p:cNvSpPr txBox="1"/>
            <p:nvPr/>
          </p:nvSpPr>
          <p:spPr>
            <a:xfrm>
              <a:off x="6425462" y="4399206"/>
              <a:ext cx="10378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存在问题</a:t>
              </a:r>
            </a:p>
          </p:txBody>
        </p:sp>
        <p:sp>
          <p:nvSpPr>
            <p:cNvPr id="66" name="椭圆 65"/>
            <p:cNvSpPr/>
            <p:nvPr/>
          </p:nvSpPr>
          <p:spPr>
            <a:xfrm>
              <a:off x="6262287" y="44527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7" name="直角三角形 66"/>
            <p:cNvSpPr/>
            <p:nvPr/>
          </p:nvSpPr>
          <p:spPr>
            <a:xfrm rot="13500000">
              <a:off x="6306885" y="45116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585425" y="4402546"/>
            <a:ext cx="1375969" cy="323165"/>
            <a:chOff x="7585425" y="4402546"/>
            <a:chExt cx="1375969" cy="323165"/>
          </a:xfrm>
        </p:grpSpPr>
        <p:sp>
          <p:nvSpPr>
            <p:cNvPr id="69" name="TextBox 68"/>
            <p:cNvSpPr txBox="1"/>
            <p:nvPr/>
          </p:nvSpPr>
          <p:spPr>
            <a:xfrm>
              <a:off x="7748600" y="440254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解决方法</a:t>
              </a:r>
            </a:p>
          </p:txBody>
        </p:sp>
        <p:sp>
          <p:nvSpPr>
            <p:cNvPr id="70" name="椭圆 69"/>
            <p:cNvSpPr/>
            <p:nvPr/>
          </p:nvSpPr>
          <p:spPr>
            <a:xfrm>
              <a:off x="7585425" y="445612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1" name="直角三角形 70"/>
            <p:cNvSpPr/>
            <p:nvPr/>
          </p:nvSpPr>
          <p:spPr>
            <a:xfrm rot="13500000">
              <a:off x="7630023" y="451501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569287" y="4027842"/>
            <a:ext cx="1622263" cy="323165"/>
            <a:chOff x="7569287" y="4027842"/>
            <a:chExt cx="1622263" cy="323165"/>
          </a:xfrm>
        </p:grpSpPr>
        <p:sp>
          <p:nvSpPr>
            <p:cNvPr id="73" name="TextBox 72"/>
            <p:cNvSpPr txBox="1"/>
            <p:nvPr/>
          </p:nvSpPr>
          <p:spPr>
            <a:xfrm>
              <a:off x="7732462" y="4027842"/>
              <a:ext cx="14590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执行过程</a:t>
              </a:r>
            </a:p>
          </p:txBody>
        </p:sp>
        <p:sp>
          <p:nvSpPr>
            <p:cNvPr id="90" name="椭圆 89"/>
            <p:cNvSpPr/>
            <p:nvPr/>
          </p:nvSpPr>
          <p:spPr>
            <a:xfrm>
              <a:off x="7569287" y="4081424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1" name="直角三角形 90"/>
            <p:cNvSpPr/>
            <p:nvPr/>
          </p:nvSpPr>
          <p:spPr>
            <a:xfrm rot="13500000">
              <a:off x="7613885" y="4140308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259682" y="4749106"/>
            <a:ext cx="1203676" cy="323165"/>
            <a:chOff x="6259682" y="4749106"/>
            <a:chExt cx="1203676" cy="323165"/>
          </a:xfrm>
        </p:grpSpPr>
        <p:sp>
          <p:nvSpPr>
            <p:cNvPr id="93" name="TextBox 92"/>
            <p:cNvSpPr txBox="1"/>
            <p:nvPr/>
          </p:nvSpPr>
          <p:spPr>
            <a:xfrm>
              <a:off x="6422857" y="4749106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完成结果</a:t>
              </a: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6259682" y="4802688"/>
              <a:ext cx="216000" cy="216000"/>
              <a:chOff x="6259682" y="4802688"/>
              <a:chExt cx="216000" cy="216000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6259682" y="4802688"/>
                <a:ext cx="216000" cy="216000"/>
              </a:xfrm>
              <a:prstGeom prst="ellips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6" name="直角三角形 95"/>
              <p:cNvSpPr/>
              <p:nvPr/>
            </p:nvSpPr>
            <p:spPr>
              <a:xfrm rot="13500000">
                <a:off x="6304280" y="4861572"/>
                <a:ext cx="98232" cy="9823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7585425" y="4749106"/>
            <a:ext cx="1375969" cy="323165"/>
            <a:chOff x="7585425" y="4749106"/>
            <a:chExt cx="1375969" cy="323165"/>
          </a:xfrm>
        </p:grpSpPr>
        <p:sp>
          <p:nvSpPr>
            <p:cNvPr id="98" name="TextBox 97"/>
            <p:cNvSpPr txBox="1"/>
            <p:nvPr/>
          </p:nvSpPr>
          <p:spPr>
            <a:xfrm>
              <a:off x="7748600" y="474910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项目增受益</a:t>
              </a:r>
            </a:p>
          </p:txBody>
        </p:sp>
        <p:sp>
          <p:nvSpPr>
            <p:cNvPr id="99" name="椭圆 98"/>
            <p:cNvSpPr/>
            <p:nvPr/>
          </p:nvSpPr>
          <p:spPr>
            <a:xfrm>
              <a:off x="7585425" y="48026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0" name="直角三角形 99"/>
            <p:cNvSpPr/>
            <p:nvPr/>
          </p:nvSpPr>
          <p:spPr>
            <a:xfrm rot="13500000">
              <a:off x="7630023" y="48615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62884" y="19990"/>
            <a:ext cx="11766859" cy="1219742"/>
            <a:chOff x="62884" y="19990"/>
            <a:chExt cx="11766859" cy="1219742"/>
          </a:xfrm>
          <a:solidFill>
            <a:srgbClr val="CB1B3D"/>
          </a:solidFill>
        </p:grpSpPr>
        <p:sp>
          <p:nvSpPr>
            <p:cNvPr id="108" name="矩形 107"/>
            <p:cNvSpPr/>
            <p:nvPr/>
          </p:nvSpPr>
          <p:spPr>
            <a:xfrm>
              <a:off x="10847734" y="312854"/>
              <a:ext cx="282739" cy="250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矩形 108"/>
            <p:cNvSpPr/>
            <p:nvPr/>
          </p:nvSpPr>
          <p:spPr>
            <a:xfrm>
              <a:off x="11197745" y="548679"/>
              <a:ext cx="631998" cy="5316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62884" y="19990"/>
              <a:ext cx="10784851" cy="1219742"/>
              <a:chOff x="62884" y="19990"/>
              <a:chExt cx="10784851" cy="1219742"/>
            </a:xfrm>
            <a:grpFill/>
          </p:grpSpPr>
          <p:sp>
            <p:nvSpPr>
              <p:cNvPr id="111" name="矩形 110"/>
              <p:cNvSpPr/>
              <p:nvPr/>
            </p:nvSpPr>
            <p:spPr>
              <a:xfrm>
                <a:off x="1414687" y="312854"/>
                <a:ext cx="9433048" cy="250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855192" y="297847"/>
                <a:ext cx="461964" cy="4542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7"/>
              <p:cNvSpPr/>
              <p:nvPr/>
            </p:nvSpPr>
            <p:spPr>
              <a:xfrm>
                <a:off x="349686" y="785490"/>
                <a:ext cx="461964" cy="4542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532455" y="19990"/>
                <a:ext cx="297842" cy="292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62884" y="312854"/>
                <a:ext cx="286802" cy="2121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21" name="组合 120"/>
          <p:cNvGrpSpPr/>
          <p:nvPr/>
        </p:nvGrpSpPr>
        <p:grpSpPr>
          <a:xfrm>
            <a:off x="4219880" y="4182990"/>
            <a:ext cx="1432082" cy="885754"/>
            <a:chOff x="4219880" y="4182990"/>
            <a:chExt cx="1432082" cy="885754"/>
          </a:xfrm>
          <a:solidFill>
            <a:schemeClr val="bg1">
              <a:lumMod val="75000"/>
              <a:alpha val="74000"/>
            </a:schemeClr>
          </a:solidFill>
        </p:grpSpPr>
        <p:sp>
          <p:nvSpPr>
            <p:cNvPr id="122" name="等腰三角形 121"/>
            <p:cNvSpPr/>
            <p:nvPr/>
          </p:nvSpPr>
          <p:spPr>
            <a:xfrm rot="5400000">
              <a:off x="4827295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等腰三角形 122"/>
            <p:cNvSpPr/>
            <p:nvPr/>
          </p:nvSpPr>
          <p:spPr>
            <a:xfrm rot="5400000">
              <a:off x="4520342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等腰三角形 123"/>
            <p:cNvSpPr/>
            <p:nvPr/>
          </p:nvSpPr>
          <p:spPr>
            <a:xfrm rot="5400000">
              <a:off x="4158793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612" y="6252060"/>
            <a:ext cx="12185800" cy="620689"/>
            <a:chOff x="4612" y="6237312"/>
            <a:chExt cx="12715330" cy="620689"/>
          </a:xfrm>
          <a:solidFill>
            <a:srgbClr val="CB1B3D"/>
          </a:solidFill>
        </p:grpSpPr>
        <p:sp>
          <p:nvSpPr>
            <p:cNvPr id="75" name="Freeform 6"/>
            <p:cNvSpPr>
              <a:spLocks/>
            </p:cNvSpPr>
            <p:nvPr/>
          </p:nvSpPr>
          <p:spPr bwMode="auto">
            <a:xfrm>
              <a:off x="4612" y="6237312"/>
              <a:ext cx="9878320" cy="620688"/>
            </a:xfrm>
            <a:custGeom>
              <a:avLst/>
              <a:gdLst>
                <a:gd name="T0" fmla="*/ 6449 w 6689"/>
                <a:gd name="T1" fmla="*/ 447 h 447"/>
                <a:gd name="T2" fmla="*/ 0 w 6689"/>
                <a:gd name="T3" fmla="*/ 447 h 447"/>
                <a:gd name="T4" fmla="*/ 0 w 6689"/>
                <a:gd name="T5" fmla="*/ 0 h 447"/>
                <a:gd name="T6" fmla="*/ 6689 w 6689"/>
                <a:gd name="T7" fmla="*/ 0 h 447"/>
                <a:gd name="T8" fmla="*/ 6449 w 6689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9" h="447">
                  <a:moveTo>
                    <a:pt x="6449" y="447"/>
                  </a:moveTo>
                  <a:lnTo>
                    <a:pt x="0" y="447"/>
                  </a:lnTo>
                  <a:lnTo>
                    <a:pt x="0" y="0"/>
                  </a:lnTo>
                  <a:lnTo>
                    <a:pt x="6689" y="0"/>
                  </a:lnTo>
                  <a:lnTo>
                    <a:pt x="6449" y="447"/>
                  </a:lnTo>
                  <a:close/>
                </a:path>
              </a:pathLst>
            </a:custGeom>
            <a:grpFill/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9731951" y="6237312"/>
              <a:ext cx="2987991" cy="620689"/>
            </a:xfrm>
            <a:custGeom>
              <a:avLst/>
              <a:gdLst>
                <a:gd name="T0" fmla="*/ 177 w 1618"/>
                <a:gd name="T1" fmla="*/ 0 h 330"/>
                <a:gd name="T2" fmla="*/ 1618 w 1618"/>
                <a:gd name="T3" fmla="*/ 0 h 330"/>
                <a:gd name="T4" fmla="*/ 1618 w 1618"/>
                <a:gd name="T5" fmla="*/ 330 h 330"/>
                <a:gd name="T6" fmla="*/ 0 w 1618"/>
                <a:gd name="T7" fmla="*/ 330 h 330"/>
                <a:gd name="T8" fmla="*/ 177 w 1618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8" h="330">
                  <a:moveTo>
                    <a:pt x="177" y="0"/>
                  </a:moveTo>
                  <a:lnTo>
                    <a:pt x="1618" y="0"/>
                  </a:lnTo>
                  <a:lnTo>
                    <a:pt x="1618" y="330"/>
                  </a:lnTo>
                  <a:lnTo>
                    <a:pt x="0" y="330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9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矩形 49"/>
          <p:cNvSpPr/>
          <p:nvPr/>
        </p:nvSpPr>
        <p:spPr>
          <a:xfrm>
            <a:off x="6022044" y="1478795"/>
            <a:ext cx="45719" cy="2107683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pic>
        <p:nvPicPr>
          <p:cNvPr id="77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59" y="3408995"/>
            <a:ext cx="2372201" cy="56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组合 244"/>
          <p:cNvGrpSpPr/>
          <p:nvPr/>
        </p:nvGrpSpPr>
        <p:grpSpPr>
          <a:xfrm flipH="1">
            <a:off x="6228921" y="2421168"/>
            <a:ext cx="1388066" cy="36000"/>
            <a:chOff x="2531312" y="2421168"/>
            <a:chExt cx="1388066" cy="36000"/>
          </a:xfrm>
          <a:solidFill>
            <a:schemeClr val="tx1">
              <a:lumMod val="50000"/>
              <a:lumOff val="50000"/>
            </a:schemeClr>
          </a:solidFill>
        </p:grpSpPr>
        <p:cxnSp>
          <p:nvCxnSpPr>
            <p:cNvPr id="246" name="直接连接符 245"/>
            <p:cNvCxnSpPr/>
            <p:nvPr/>
          </p:nvCxnSpPr>
          <p:spPr>
            <a:xfrm>
              <a:off x="2539779" y="2439168"/>
              <a:ext cx="1379599" cy="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椭圆 246"/>
            <p:cNvSpPr/>
            <p:nvPr/>
          </p:nvSpPr>
          <p:spPr>
            <a:xfrm>
              <a:off x="2531312" y="2421168"/>
              <a:ext cx="36000" cy="36000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1" name="组合 250"/>
          <p:cNvGrpSpPr/>
          <p:nvPr/>
        </p:nvGrpSpPr>
        <p:grpSpPr>
          <a:xfrm flipH="1">
            <a:off x="7616987" y="4363840"/>
            <a:ext cx="1388066" cy="36000"/>
            <a:chOff x="2531312" y="2421168"/>
            <a:chExt cx="1388066" cy="36000"/>
          </a:xfrm>
          <a:solidFill>
            <a:schemeClr val="tx1">
              <a:lumMod val="50000"/>
              <a:lumOff val="50000"/>
            </a:schemeClr>
          </a:solidFill>
        </p:grpSpPr>
        <p:cxnSp>
          <p:nvCxnSpPr>
            <p:cNvPr id="252" name="直接连接符 251"/>
            <p:cNvCxnSpPr/>
            <p:nvPr/>
          </p:nvCxnSpPr>
          <p:spPr>
            <a:xfrm>
              <a:off x="2539779" y="2439168"/>
              <a:ext cx="1379599" cy="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椭圆 252"/>
            <p:cNvSpPr/>
            <p:nvPr/>
          </p:nvSpPr>
          <p:spPr>
            <a:xfrm>
              <a:off x="2531312" y="2421168"/>
              <a:ext cx="36000" cy="36000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90616" y="2421168"/>
            <a:ext cx="1388066" cy="36000"/>
            <a:chOff x="2531312" y="2421168"/>
            <a:chExt cx="1388066" cy="36000"/>
          </a:xfrm>
          <a:solidFill>
            <a:schemeClr val="tx1">
              <a:lumMod val="50000"/>
              <a:lumOff val="50000"/>
            </a:schemeClr>
          </a:solidFill>
        </p:grpSpPr>
        <p:cxnSp>
          <p:nvCxnSpPr>
            <p:cNvPr id="243" name="直接连接符 242"/>
            <p:cNvCxnSpPr/>
            <p:nvPr/>
          </p:nvCxnSpPr>
          <p:spPr>
            <a:xfrm>
              <a:off x="2539779" y="2439168"/>
              <a:ext cx="1379599" cy="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2531312" y="2421168"/>
              <a:ext cx="36000" cy="36000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3863693" y="4363840"/>
            <a:ext cx="1388066" cy="36000"/>
            <a:chOff x="2531312" y="2421168"/>
            <a:chExt cx="1388066" cy="36000"/>
          </a:xfrm>
          <a:solidFill>
            <a:schemeClr val="tx1">
              <a:lumMod val="50000"/>
              <a:lumOff val="50000"/>
            </a:schemeClr>
          </a:solidFill>
        </p:grpSpPr>
        <p:cxnSp>
          <p:nvCxnSpPr>
            <p:cNvPr id="255" name="直接连接符 254"/>
            <p:cNvCxnSpPr/>
            <p:nvPr/>
          </p:nvCxnSpPr>
          <p:spPr>
            <a:xfrm>
              <a:off x="2539779" y="2439168"/>
              <a:ext cx="1379599" cy="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椭圆 255"/>
            <p:cNvSpPr/>
            <p:nvPr/>
          </p:nvSpPr>
          <p:spPr>
            <a:xfrm>
              <a:off x="2531312" y="2421168"/>
              <a:ext cx="36000" cy="36000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0" name="组合 18"/>
          <p:cNvGrpSpPr>
            <a:grpSpLocks/>
          </p:cNvGrpSpPr>
          <p:nvPr/>
        </p:nvGrpSpPr>
        <p:grpSpPr bwMode="auto">
          <a:xfrm>
            <a:off x="3537222" y="2200215"/>
            <a:ext cx="2658715" cy="1799373"/>
            <a:chOff x="0" y="0"/>
            <a:chExt cx="2093189" cy="1416774"/>
          </a:xfrm>
          <a:solidFill>
            <a:srgbClr val="CB1B3D"/>
          </a:solidFill>
        </p:grpSpPr>
        <p:sp>
          <p:nvSpPr>
            <p:cNvPr id="201" name="等腰三角形 19">
              <a:hlinkClick r:id="rId3"/>
            </p:cNvPr>
            <p:cNvSpPr>
              <a:spLocks noChangeArrowheads="1"/>
            </p:cNvSpPr>
            <p:nvPr/>
          </p:nvSpPr>
          <p:spPr bwMode="auto">
            <a:xfrm flipH="1" flipV="1">
              <a:off x="0" y="0"/>
              <a:ext cx="2093189" cy="1416774"/>
            </a:xfrm>
            <a:prstGeom prst="triangle">
              <a:avLst>
                <a:gd name="adj" fmla="val 50000"/>
              </a:avLst>
            </a:prstGeom>
            <a:grpFill/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02" name="文本框 20"/>
            <p:cNvSpPr>
              <a:spLocks noChangeArrowheads="1"/>
            </p:cNvSpPr>
            <p:nvPr/>
          </p:nvSpPr>
          <p:spPr bwMode="auto">
            <a:xfrm>
              <a:off x="650424" y="122472"/>
              <a:ext cx="787396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3" name="组合 21"/>
          <p:cNvGrpSpPr>
            <a:grpSpLocks/>
          </p:cNvGrpSpPr>
          <p:nvPr/>
        </p:nvGrpSpPr>
        <p:grpSpPr bwMode="auto">
          <a:xfrm>
            <a:off x="4921045" y="2200215"/>
            <a:ext cx="2660732" cy="1799373"/>
            <a:chOff x="0" y="0"/>
            <a:chExt cx="2093189" cy="1416774"/>
          </a:xfrm>
          <a:solidFill>
            <a:srgbClr val="CB1B3D"/>
          </a:solidFill>
        </p:grpSpPr>
        <p:sp>
          <p:nvSpPr>
            <p:cNvPr id="204" name="等腰三角形 22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093189" cy="1416774"/>
            </a:xfrm>
            <a:prstGeom prst="triangle">
              <a:avLst>
                <a:gd name="adj" fmla="val 50000"/>
              </a:avLst>
            </a:prstGeom>
            <a:grpFill/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05" name="文本框 23"/>
            <p:cNvSpPr>
              <a:spLocks noChangeArrowheads="1"/>
            </p:cNvSpPr>
            <p:nvPr/>
          </p:nvSpPr>
          <p:spPr bwMode="auto">
            <a:xfrm>
              <a:off x="652895" y="579708"/>
              <a:ext cx="787396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6" name="组合 24"/>
          <p:cNvGrpSpPr>
            <a:grpSpLocks/>
          </p:cNvGrpSpPr>
          <p:nvPr/>
        </p:nvGrpSpPr>
        <p:grpSpPr bwMode="auto">
          <a:xfrm>
            <a:off x="4921045" y="4054053"/>
            <a:ext cx="2660732" cy="1799373"/>
            <a:chOff x="0" y="0"/>
            <a:chExt cx="2093189" cy="1416774"/>
          </a:xfrm>
          <a:solidFill>
            <a:srgbClr val="CB1B3D"/>
          </a:solidFill>
        </p:grpSpPr>
        <p:sp>
          <p:nvSpPr>
            <p:cNvPr id="207" name="等腰三角形 25">
              <a:hlinkClick r:id="rId3"/>
            </p:cNvPr>
            <p:cNvSpPr>
              <a:spLocks noChangeArrowheads="1"/>
            </p:cNvSpPr>
            <p:nvPr/>
          </p:nvSpPr>
          <p:spPr bwMode="auto">
            <a:xfrm flipH="1" flipV="1">
              <a:off x="0" y="0"/>
              <a:ext cx="2093189" cy="1416774"/>
            </a:xfrm>
            <a:prstGeom prst="triangle">
              <a:avLst>
                <a:gd name="adj" fmla="val 50000"/>
              </a:avLst>
            </a:prstGeom>
            <a:grpFill/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08" name="文本框 26"/>
            <p:cNvSpPr>
              <a:spLocks noChangeArrowheads="1"/>
            </p:cNvSpPr>
            <p:nvPr/>
          </p:nvSpPr>
          <p:spPr bwMode="auto">
            <a:xfrm>
              <a:off x="652895" y="180213"/>
              <a:ext cx="787396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4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9" name="组合 27"/>
          <p:cNvGrpSpPr>
            <a:grpSpLocks/>
          </p:cNvGrpSpPr>
          <p:nvPr/>
        </p:nvGrpSpPr>
        <p:grpSpPr bwMode="auto">
          <a:xfrm>
            <a:off x="6306885" y="4054053"/>
            <a:ext cx="2658715" cy="1799373"/>
            <a:chOff x="0" y="0"/>
            <a:chExt cx="2093189" cy="1416774"/>
          </a:xfrm>
          <a:solidFill>
            <a:srgbClr val="CB1B3D"/>
          </a:solidFill>
        </p:grpSpPr>
        <p:sp>
          <p:nvSpPr>
            <p:cNvPr id="210" name="等腰三角形 28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093189" cy="1416774"/>
            </a:xfrm>
            <a:prstGeom prst="triangle">
              <a:avLst>
                <a:gd name="adj" fmla="val 50000"/>
              </a:avLst>
            </a:prstGeom>
            <a:grpFill/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11" name="文本框 29"/>
            <p:cNvSpPr>
              <a:spLocks noChangeArrowheads="1"/>
            </p:cNvSpPr>
            <p:nvPr/>
          </p:nvSpPr>
          <p:spPr bwMode="auto">
            <a:xfrm>
              <a:off x="652895" y="520297"/>
              <a:ext cx="787396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4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1298481" y="2791341"/>
            <a:ext cx="2658325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r>
              <a:rPr lang="en-US" altLang="zh-CN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7681274" y="2805285"/>
            <a:ext cx="2658325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r>
              <a:rPr lang="en-US" altLang="zh-CN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2478534" y="4664961"/>
            <a:ext cx="2658325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r>
              <a:rPr lang="en-US" altLang="zh-CN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8981497" y="4633409"/>
            <a:ext cx="2658325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r>
              <a:rPr lang="en-US" altLang="zh-CN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73" name="矩形 72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等腰三角形 73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76" name="椭圆 75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77" name="椭圆 76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24390" y="586297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项目方案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Project proposals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82" name="矩形 81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83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42379" y="2174815"/>
            <a:ext cx="1212299" cy="542073"/>
            <a:chOff x="1354515" y="2174815"/>
            <a:chExt cx="1212299" cy="542073"/>
          </a:xfrm>
        </p:grpSpPr>
        <p:sp>
          <p:nvSpPr>
            <p:cNvPr id="3" name="圆角矩形 2"/>
            <p:cNvSpPr/>
            <p:nvPr/>
          </p:nvSpPr>
          <p:spPr>
            <a:xfrm>
              <a:off x="1354515" y="2193726"/>
              <a:ext cx="1100328" cy="523162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1386761" y="2174815"/>
              <a:ext cx="1180053" cy="489878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  <a:cs typeface="华文黑体" pitchFamily="2" charset="-122"/>
                </a:rPr>
                <a:t>方案一</a:t>
              </a:r>
              <a:endParaRPr lang="zh-CN" altLang="en-US" sz="2400" dirty="0">
                <a:solidFill>
                  <a:schemeClr val="bg1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776961" y="2162652"/>
            <a:ext cx="1180053" cy="554236"/>
            <a:chOff x="7689097" y="2162652"/>
            <a:chExt cx="1180053" cy="554236"/>
          </a:xfrm>
        </p:grpSpPr>
        <p:sp>
          <p:nvSpPr>
            <p:cNvPr id="87" name="圆角矩形 86"/>
            <p:cNvSpPr/>
            <p:nvPr/>
          </p:nvSpPr>
          <p:spPr>
            <a:xfrm>
              <a:off x="7725958" y="2193726"/>
              <a:ext cx="1100328" cy="523162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689097" y="2162652"/>
              <a:ext cx="1180053" cy="489878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  <a:cs typeface="华文黑体" pitchFamily="2" charset="-122"/>
                </a:rPr>
                <a:t>方案二</a:t>
              </a:r>
              <a:endParaRPr lang="zh-CN" altLang="en-US" sz="2400" dirty="0">
                <a:solidFill>
                  <a:schemeClr val="bg1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19386" y="4008808"/>
            <a:ext cx="1209355" cy="616613"/>
            <a:chOff x="9031522" y="4008808"/>
            <a:chExt cx="1209355" cy="616613"/>
          </a:xfrm>
        </p:grpSpPr>
        <p:sp>
          <p:nvSpPr>
            <p:cNvPr id="89" name="圆角矩形 88"/>
            <p:cNvSpPr/>
            <p:nvPr/>
          </p:nvSpPr>
          <p:spPr>
            <a:xfrm>
              <a:off x="9031522" y="4102259"/>
              <a:ext cx="1100328" cy="523162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060824" y="4008808"/>
              <a:ext cx="1180053" cy="489878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  <a:cs typeface="华文黑体" pitchFamily="2" charset="-122"/>
                </a:rPr>
                <a:t>方案四</a:t>
              </a:r>
              <a:endParaRPr lang="zh-CN" altLang="en-US" sz="2400" dirty="0">
                <a:solidFill>
                  <a:schemeClr val="bg1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55845" y="4091250"/>
            <a:ext cx="1200750" cy="586813"/>
            <a:chOff x="2518192" y="4091250"/>
            <a:chExt cx="1200750" cy="586813"/>
          </a:xfrm>
        </p:grpSpPr>
        <p:sp>
          <p:nvSpPr>
            <p:cNvPr id="91" name="圆角矩形 90"/>
            <p:cNvSpPr/>
            <p:nvPr/>
          </p:nvSpPr>
          <p:spPr>
            <a:xfrm>
              <a:off x="2518192" y="4154901"/>
              <a:ext cx="1100328" cy="523162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38889" y="4091250"/>
              <a:ext cx="1180053" cy="489878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  <a:cs typeface="华文黑体" pitchFamily="2" charset="-122"/>
                </a:rPr>
                <a:t>方案三</a:t>
              </a:r>
              <a:endParaRPr lang="zh-CN" altLang="en-US" sz="2400" dirty="0">
                <a:solidFill>
                  <a:schemeClr val="bg1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0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33" grpId="0"/>
      <p:bldP spid="236" grpId="0"/>
      <p:bldP spid="239" grpId="0"/>
      <p:bldP spid="79" grpId="0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/>
          <p:cNvSpPr txBox="1"/>
          <p:nvPr/>
        </p:nvSpPr>
        <p:spPr>
          <a:xfrm>
            <a:off x="2200810" y="3742966"/>
            <a:ext cx="90135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稚艺简体" pitchFamily="1" charset="-122"/>
              </a:rPr>
              <a:t>方案</a:t>
            </a:r>
            <a:endParaRPr lang="en-US" altLang="zh-CN" sz="2400" b="1" dirty="0" smtClean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sym typeface="方正稚艺简体" pitchFamily="1" charset="-122"/>
            </a:endParaRPr>
          </a:p>
          <a:p>
            <a:r>
              <a:rPr lang="zh-CN" altLang="en-US" sz="2400" b="1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稚艺简体" pitchFamily="1" charset="-122"/>
              </a:rPr>
              <a:t>执行</a:t>
            </a:r>
            <a:endParaRPr lang="zh-CN" altLang="en-US" sz="2400" b="1" dirty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sym typeface="方正稚艺简体" pitchFamily="1" charset="-122"/>
            </a:endParaRPr>
          </a:p>
        </p:txBody>
      </p:sp>
      <p:sp>
        <p:nvSpPr>
          <p:cNvPr id="83" name="直接连接符 71"/>
          <p:cNvSpPr>
            <a:spLocks noChangeShapeType="1"/>
          </p:cNvSpPr>
          <p:nvPr/>
        </p:nvSpPr>
        <p:spPr bwMode="auto">
          <a:xfrm>
            <a:off x="2749739" y="2691053"/>
            <a:ext cx="0" cy="0"/>
          </a:xfrm>
          <a:prstGeom prst="line">
            <a:avLst/>
          </a:prstGeom>
          <a:noFill/>
          <a:ln w="19050" cap="flat" cmpd="sng">
            <a:solidFill>
              <a:srgbClr val="F7D9D3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89" name="组合 9"/>
          <p:cNvGrpSpPr>
            <a:grpSpLocks/>
          </p:cNvGrpSpPr>
          <p:nvPr/>
        </p:nvGrpSpPr>
        <p:grpSpPr bwMode="auto">
          <a:xfrm>
            <a:off x="5785039" y="1549640"/>
            <a:ext cx="3689350" cy="536575"/>
            <a:chOff x="0" y="0"/>
            <a:chExt cx="3690259" cy="537615"/>
          </a:xfrm>
        </p:grpSpPr>
        <p:sp>
          <p:nvSpPr>
            <p:cNvPr id="90" name="圆角矩形 3"/>
            <p:cNvSpPr>
              <a:spLocks noChangeArrowheads="1"/>
            </p:cNvSpPr>
            <p:nvPr/>
          </p:nvSpPr>
          <p:spPr bwMode="auto">
            <a:xfrm>
              <a:off x="17418" y="40354"/>
              <a:ext cx="879566" cy="217714"/>
            </a:xfrm>
            <a:prstGeom prst="roundRect">
              <a:avLst>
                <a:gd name="adj" fmla="val 16667"/>
              </a:avLst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6" name="文本框 96"/>
            <p:cNvSpPr>
              <a:spLocks noChangeArrowheads="1"/>
            </p:cNvSpPr>
            <p:nvPr/>
          </p:nvSpPr>
          <p:spPr bwMode="auto">
            <a:xfrm>
              <a:off x="96618" y="0"/>
              <a:ext cx="7452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共完成</a:t>
              </a:r>
            </a:p>
          </p:txBody>
        </p:sp>
        <p:sp>
          <p:nvSpPr>
            <p:cNvPr id="97" name="文本框 101"/>
            <p:cNvSpPr>
              <a:spLocks noChangeArrowheads="1"/>
            </p:cNvSpPr>
            <p:nvPr/>
          </p:nvSpPr>
          <p:spPr bwMode="auto">
            <a:xfrm>
              <a:off x="0" y="291394"/>
              <a:ext cx="369025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我们可以炸掉竞争对手炸掉竞争对手炸掉竞争对手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85039" y="2111615"/>
            <a:ext cx="1316680" cy="545937"/>
            <a:chOff x="5785039" y="2111615"/>
            <a:chExt cx="1316680" cy="545937"/>
          </a:xfrm>
        </p:grpSpPr>
        <p:sp>
          <p:nvSpPr>
            <p:cNvPr id="99" name="圆角矩形 34"/>
            <p:cNvSpPr>
              <a:spLocks noChangeArrowheads="1"/>
            </p:cNvSpPr>
            <p:nvPr/>
          </p:nvSpPr>
          <p:spPr bwMode="auto">
            <a:xfrm>
              <a:off x="5802458" y="2153017"/>
              <a:ext cx="661000" cy="217858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00CC66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0" name="文本框 97"/>
            <p:cNvSpPr>
              <a:spLocks noChangeArrowheads="1"/>
            </p:cNvSpPr>
            <p:nvPr/>
          </p:nvSpPr>
          <p:spPr bwMode="auto">
            <a:xfrm>
              <a:off x="5844935" y="2111615"/>
              <a:ext cx="618523" cy="3079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完成</a:t>
              </a:r>
            </a:p>
          </p:txBody>
        </p:sp>
        <p:sp>
          <p:nvSpPr>
            <p:cNvPr id="101" name="文本框 102"/>
            <p:cNvSpPr>
              <a:spLocks noChangeArrowheads="1"/>
            </p:cNvSpPr>
            <p:nvPr/>
          </p:nvSpPr>
          <p:spPr bwMode="auto">
            <a:xfrm>
              <a:off x="5785039" y="2411331"/>
              <a:ext cx="131668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方案执行内容说明    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102" name="组合 11"/>
          <p:cNvGrpSpPr>
            <a:grpSpLocks/>
          </p:cNvGrpSpPr>
          <p:nvPr/>
        </p:nvGrpSpPr>
        <p:grpSpPr bwMode="auto">
          <a:xfrm>
            <a:off x="5785039" y="2683115"/>
            <a:ext cx="3803650" cy="534988"/>
            <a:chOff x="0" y="0"/>
            <a:chExt cx="3803520" cy="534507"/>
          </a:xfrm>
        </p:grpSpPr>
        <p:sp>
          <p:nvSpPr>
            <p:cNvPr id="103" name="圆角矩形 35"/>
            <p:cNvSpPr>
              <a:spLocks noChangeArrowheads="1"/>
            </p:cNvSpPr>
            <p:nvPr/>
          </p:nvSpPr>
          <p:spPr bwMode="auto">
            <a:xfrm>
              <a:off x="17418" y="30885"/>
              <a:ext cx="879566" cy="217714"/>
            </a:xfrm>
            <a:prstGeom prst="roundRect">
              <a:avLst>
                <a:gd name="adj" fmla="val 16667"/>
              </a:avLst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4" name="文本框 98"/>
            <p:cNvSpPr>
              <a:spLocks noChangeArrowheads="1"/>
            </p:cNvSpPr>
            <p:nvPr/>
          </p:nvSpPr>
          <p:spPr bwMode="auto">
            <a:xfrm>
              <a:off x="96618" y="0"/>
              <a:ext cx="8795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第三项</a:t>
              </a:r>
              <a:endParaRPr lang="zh-CN" altLang="en-US"/>
            </a:p>
          </p:txBody>
        </p:sp>
        <p:sp>
          <p:nvSpPr>
            <p:cNvPr id="105" name="文本框 103"/>
            <p:cNvSpPr>
              <a:spLocks noChangeArrowheads="1"/>
            </p:cNvSpPr>
            <p:nvPr/>
          </p:nvSpPr>
          <p:spPr bwMode="auto">
            <a:xfrm>
              <a:off x="0" y="288286"/>
              <a:ext cx="380352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我们可以炸掉竞争对手炸掉竞争对手炸掉</a:t>
              </a:r>
            </a:p>
          </p:txBody>
        </p:sp>
      </p:grpSp>
      <p:sp>
        <p:nvSpPr>
          <p:cNvPr id="106" name="左中括号 105"/>
          <p:cNvSpPr>
            <a:spLocks/>
          </p:cNvSpPr>
          <p:nvPr/>
        </p:nvSpPr>
        <p:spPr bwMode="auto">
          <a:xfrm>
            <a:off x="5624701" y="1676640"/>
            <a:ext cx="123825" cy="1978025"/>
          </a:xfrm>
          <a:prstGeom prst="leftBracket">
            <a:avLst>
              <a:gd name="adj" fmla="val 133120"/>
            </a:avLst>
          </a:prstGeom>
          <a:noFill/>
          <a:ln w="19050" cap="flat" cmpd="sng">
            <a:solidFill>
              <a:srgbClr val="CB1B3D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107" name="组合 13"/>
          <p:cNvGrpSpPr>
            <a:grpSpLocks/>
          </p:cNvGrpSpPr>
          <p:nvPr/>
        </p:nvGrpSpPr>
        <p:grpSpPr bwMode="auto">
          <a:xfrm>
            <a:off x="5775514" y="3260965"/>
            <a:ext cx="3803650" cy="555625"/>
            <a:chOff x="0" y="0"/>
            <a:chExt cx="3803520" cy="556142"/>
          </a:xfrm>
        </p:grpSpPr>
        <p:sp>
          <p:nvSpPr>
            <p:cNvPr id="108" name="圆角矩形 36"/>
            <p:cNvSpPr>
              <a:spLocks noChangeArrowheads="1"/>
            </p:cNvSpPr>
            <p:nvPr/>
          </p:nvSpPr>
          <p:spPr bwMode="auto">
            <a:xfrm>
              <a:off x="27063" y="49731"/>
              <a:ext cx="1483924" cy="217714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9" name="文本框 100"/>
            <p:cNvSpPr>
              <a:spLocks noChangeArrowheads="1"/>
            </p:cNvSpPr>
            <p:nvPr/>
          </p:nvSpPr>
          <p:spPr bwMode="auto">
            <a:xfrm>
              <a:off x="16257" y="0"/>
              <a:ext cx="1440381" cy="3077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标题内容说明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0" name="文本框 106"/>
            <p:cNvSpPr>
              <a:spLocks noChangeArrowheads="1"/>
            </p:cNvSpPr>
            <p:nvPr/>
          </p:nvSpPr>
          <p:spPr bwMode="auto">
            <a:xfrm>
              <a:off x="0" y="309921"/>
              <a:ext cx="380352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我们可以炸掉竞争对手炸掉竞争对手炸掉竞争对手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535428" y="2651364"/>
            <a:ext cx="4171948" cy="3111501"/>
            <a:chOff x="2535428" y="2651364"/>
            <a:chExt cx="4171948" cy="3111501"/>
          </a:xfrm>
        </p:grpSpPr>
        <p:grpSp>
          <p:nvGrpSpPr>
            <p:cNvPr id="3" name="组合 2"/>
            <p:cNvGrpSpPr/>
            <p:nvPr/>
          </p:nvGrpSpPr>
          <p:grpSpPr>
            <a:xfrm>
              <a:off x="2535428" y="2651364"/>
              <a:ext cx="3033711" cy="2625726"/>
              <a:chOff x="2535428" y="2651364"/>
              <a:chExt cx="3033711" cy="2625726"/>
            </a:xfrm>
          </p:grpSpPr>
          <p:sp>
            <p:nvSpPr>
              <p:cNvPr id="69" name="直接箭头连接符 40"/>
              <p:cNvSpPr>
                <a:spLocks noChangeShapeType="1"/>
              </p:cNvSpPr>
              <p:nvPr/>
            </p:nvSpPr>
            <p:spPr bwMode="auto">
              <a:xfrm>
                <a:off x="4077383" y="2991169"/>
                <a:ext cx="617044" cy="107942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tx1">
                    <a:lumMod val="50000"/>
                    <a:lumOff val="50000"/>
                  </a:schemeClr>
                </a:solidFill>
                <a:bevel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84" name="组合 7"/>
              <p:cNvGrpSpPr>
                <a:grpSpLocks/>
              </p:cNvGrpSpPr>
              <p:nvPr/>
            </p:nvGrpSpPr>
            <p:grpSpPr bwMode="auto">
              <a:xfrm>
                <a:off x="2535428" y="2651364"/>
                <a:ext cx="541336" cy="768042"/>
                <a:chOff x="0" y="0"/>
                <a:chExt cx="584497" cy="351101"/>
              </a:xfrm>
            </p:grpSpPr>
            <p:sp>
              <p:nvSpPr>
                <p:cNvPr id="85" name="直接连接符 53"/>
                <p:cNvSpPr>
                  <a:spLocks noChangeShapeType="1"/>
                </p:cNvSpPr>
                <p:nvPr/>
              </p:nvSpPr>
              <p:spPr bwMode="auto">
                <a:xfrm flipV="1">
                  <a:off x="0" y="0"/>
                  <a:ext cx="265053" cy="351101"/>
                </a:xfrm>
                <a:prstGeom prst="line">
                  <a:avLst/>
                </a:prstGeom>
                <a:noFill/>
                <a:ln w="19050" cap="flat" cmpd="sng">
                  <a:solidFill>
                    <a:schemeClr val="tx1">
                      <a:lumMod val="50000"/>
                      <a:lumOff val="50000"/>
                    </a:schemeClr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6" name="直接连接符 73"/>
                <p:cNvSpPr>
                  <a:spLocks noChangeShapeType="1"/>
                </p:cNvSpPr>
                <p:nvPr/>
              </p:nvSpPr>
              <p:spPr bwMode="auto">
                <a:xfrm>
                  <a:off x="257453" y="0"/>
                  <a:ext cx="327044" cy="1"/>
                </a:xfrm>
                <a:prstGeom prst="line">
                  <a:avLst/>
                </a:prstGeom>
                <a:noFill/>
                <a:ln w="19050" cap="flat" cmpd="sng">
                  <a:solidFill>
                    <a:schemeClr val="tx1">
                      <a:lumMod val="50000"/>
                      <a:lumOff val="50000"/>
                    </a:schemeClr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87" name="直接连接符 76"/>
              <p:cNvSpPr>
                <a:spLocks noChangeShapeType="1"/>
              </p:cNvSpPr>
              <p:nvPr/>
            </p:nvSpPr>
            <p:spPr bwMode="auto">
              <a:xfrm>
                <a:off x="4340414" y="2651365"/>
                <a:ext cx="1228725" cy="0"/>
              </a:xfrm>
              <a:prstGeom prst="line">
                <a:avLst/>
              </a:prstGeom>
              <a:noFill/>
              <a:ln w="19050" cap="flat" cmpd="sng">
                <a:solidFill>
                  <a:schemeClr val="tx1">
                    <a:lumMod val="50000"/>
                    <a:lumOff val="50000"/>
                  </a:scheme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直接箭头连接符 50"/>
              <p:cNvSpPr>
                <a:spLocks noChangeShapeType="1"/>
              </p:cNvSpPr>
              <p:nvPr/>
            </p:nvSpPr>
            <p:spPr bwMode="auto">
              <a:xfrm flipH="1">
                <a:off x="4483289" y="5002453"/>
                <a:ext cx="271462" cy="274637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tx1">
                    <a:lumMod val="50000"/>
                    <a:lumOff val="50000"/>
                  </a:schemeClr>
                </a:solidFill>
                <a:bevel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621401" y="4569065"/>
              <a:ext cx="2085975" cy="1193800"/>
              <a:chOff x="4621401" y="4569065"/>
              <a:chExt cx="2085975" cy="1193800"/>
            </a:xfrm>
          </p:grpSpPr>
          <p:sp>
            <p:nvSpPr>
              <p:cNvPr id="88" name="直接连接符 92"/>
              <p:cNvSpPr>
                <a:spLocks noChangeShapeType="1"/>
              </p:cNvSpPr>
              <p:nvPr/>
            </p:nvSpPr>
            <p:spPr bwMode="auto">
              <a:xfrm flipH="1">
                <a:off x="4621401" y="5761278"/>
                <a:ext cx="893763" cy="1587"/>
              </a:xfrm>
              <a:prstGeom prst="line">
                <a:avLst/>
              </a:prstGeom>
              <a:noFill/>
              <a:ln w="19050" cap="flat" cmpd="sng">
                <a:solidFill>
                  <a:schemeClr val="tx1">
                    <a:lumMod val="50000"/>
                    <a:lumOff val="50000"/>
                  </a:scheme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直接连接符 69"/>
              <p:cNvSpPr>
                <a:spLocks noChangeShapeType="1"/>
              </p:cNvSpPr>
              <p:nvPr/>
            </p:nvSpPr>
            <p:spPr bwMode="auto">
              <a:xfrm flipH="1">
                <a:off x="5583424" y="4569065"/>
                <a:ext cx="1123952" cy="0"/>
              </a:xfrm>
              <a:prstGeom prst="line">
                <a:avLst/>
              </a:prstGeom>
              <a:noFill/>
              <a:ln w="19050" cap="flat" cmpd="sng">
                <a:solidFill>
                  <a:schemeClr val="tx1">
                    <a:lumMod val="50000"/>
                    <a:lumOff val="50000"/>
                  </a:scheme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22" name="任意多边形 12"/>
          <p:cNvSpPr>
            <a:spLocks noChangeArrowheads="1"/>
          </p:cNvSpPr>
          <p:nvPr/>
        </p:nvSpPr>
        <p:spPr bwMode="auto">
          <a:xfrm>
            <a:off x="3049066" y="1915931"/>
            <a:ext cx="1320560" cy="1320560"/>
          </a:xfrm>
          <a:custGeom>
            <a:avLst/>
            <a:gdLst>
              <a:gd name="T0" fmla="*/ 866503 w 1733006"/>
              <a:gd name="T1" fmla="*/ 0 h 1733006"/>
              <a:gd name="T2" fmla="*/ 1733006 w 1733006"/>
              <a:gd name="T3" fmla="*/ 866503 h 1733006"/>
              <a:gd name="T4" fmla="*/ 866503 w 1733006"/>
              <a:gd name="T5" fmla="*/ 1733006 h 1733006"/>
              <a:gd name="T6" fmla="*/ 0 w 1733006"/>
              <a:gd name="T7" fmla="*/ 866503 h 1733006"/>
              <a:gd name="T8" fmla="*/ 866503 w 1733006"/>
              <a:gd name="T9" fmla="*/ 0 h 1733006"/>
              <a:gd name="T10" fmla="*/ 866503 w 1733006"/>
              <a:gd name="T11" fmla="*/ 282268 h 1733006"/>
              <a:gd name="T12" fmla="*/ 282268 w 1733006"/>
              <a:gd name="T13" fmla="*/ 866503 h 1733006"/>
              <a:gd name="T14" fmla="*/ 866503 w 1733006"/>
              <a:gd name="T15" fmla="*/ 1450738 h 1733006"/>
              <a:gd name="T16" fmla="*/ 1450738 w 1733006"/>
              <a:gd name="T17" fmla="*/ 866503 h 1733006"/>
              <a:gd name="T18" fmla="*/ 866503 w 1733006"/>
              <a:gd name="T19" fmla="*/ 282268 h 17330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33006"/>
              <a:gd name="T31" fmla="*/ 0 h 1733006"/>
              <a:gd name="T32" fmla="*/ 1733006 w 1733006"/>
              <a:gd name="T33" fmla="*/ 1733006 h 173300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33006" h="1733006">
                <a:moveTo>
                  <a:pt x="866503" y="0"/>
                </a:moveTo>
                <a:cubicBezTo>
                  <a:pt x="1345059" y="0"/>
                  <a:pt x="1733006" y="387947"/>
                  <a:pt x="1733006" y="866503"/>
                </a:cubicBezTo>
                <a:cubicBezTo>
                  <a:pt x="1733006" y="1345059"/>
                  <a:pt x="1345059" y="1733006"/>
                  <a:pt x="866503" y="1733006"/>
                </a:cubicBezTo>
                <a:cubicBezTo>
                  <a:pt x="387947" y="1733006"/>
                  <a:pt x="0" y="1345059"/>
                  <a:pt x="0" y="866503"/>
                </a:cubicBezTo>
                <a:cubicBezTo>
                  <a:pt x="0" y="387947"/>
                  <a:pt x="387947" y="0"/>
                  <a:pt x="866503" y="0"/>
                </a:cubicBezTo>
                <a:close/>
                <a:moveTo>
                  <a:pt x="866503" y="282268"/>
                </a:moveTo>
                <a:cubicBezTo>
                  <a:pt x="543839" y="282268"/>
                  <a:pt x="282268" y="543839"/>
                  <a:pt x="282268" y="866503"/>
                </a:cubicBezTo>
                <a:cubicBezTo>
                  <a:pt x="282268" y="1189167"/>
                  <a:pt x="543839" y="1450738"/>
                  <a:pt x="866503" y="1450738"/>
                </a:cubicBezTo>
                <a:cubicBezTo>
                  <a:pt x="1189167" y="1450738"/>
                  <a:pt x="1450738" y="1189167"/>
                  <a:pt x="1450738" y="866503"/>
                </a:cubicBezTo>
                <a:cubicBezTo>
                  <a:pt x="1450738" y="543839"/>
                  <a:pt x="1189167" y="282268"/>
                  <a:pt x="866503" y="282268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390374" y="2231132"/>
            <a:ext cx="6870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稚艺简体" pitchFamily="1" charset="-122"/>
              </a:rPr>
              <a:t>添加内容</a:t>
            </a:r>
            <a:endParaRPr lang="zh-CN" altLang="en-US" sz="1800" b="1" dirty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sym typeface="方正稚艺简体" pitchFamily="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21494" y="4995306"/>
            <a:ext cx="1234613" cy="1234613"/>
            <a:chOff x="4037477" y="4811757"/>
            <a:chExt cx="1320560" cy="1320560"/>
          </a:xfrm>
        </p:grpSpPr>
        <p:sp>
          <p:nvSpPr>
            <p:cNvPr id="124" name="任意多边形 12"/>
            <p:cNvSpPr>
              <a:spLocks noChangeArrowheads="1"/>
            </p:cNvSpPr>
            <p:nvPr/>
          </p:nvSpPr>
          <p:spPr bwMode="auto">
            <a:xfrm>
              <a:off x="4037477" y="4811757"/>
              <a:ext cx="1320560" cy="1320560"/>
            </a:xfrm>
            <a:custGeom>
              <a:avLst/>
              <a:gdLst>
                <a:gd name="T0" fmla="*/ 866503 w 1733006"/>
                <a:gd name="T1" fmla="*/ 0 h 1733006"/>
                <a:gd name="T2" fmla="*/ 1733006 w 1733006"/>
                <a:gd name="T3" fmla="*/ 866503 h 1733006"/>
                <a:gd name="T4" fmla="*/ 866503 w 1733006"/>
                <a:gd name="T5" fmla="*/ 1733006 h 1733006"/>
                <a:gd name="T6" fmla="*/ 0 w 1733006"/>
                <a:gd name="T7" fmla="*/ 866503 h 1733006"/>
                <a:gd name="T8" fmla="*/ 866503 w 1733006"/>
                <a:gd name="T9" fmla="*/ 0 h 1733006"/>
                <a:gd name="T10" fmla="*/ 866503 w 1733006"/>
                <a:gd name="T11" fmla="*/ 282268 h 1733006"/>
                <a:gd name="T12" fmla="*/ 282268 w 1733006"/>
                <a:gd name="T13" fmla="*/ 866503 h 1733006"/>
                <a:gd name="T14" fmla="*/ 866503 w 1733006"/>
                <a:gd name="T15" fmla="*/ 1450738 h 1733006"/>
                <a:gd name="T16" fmla="*/ 1450738 w 1733006"/>
                <a:gd name="T17" fmla="*/ 866503 h 1733006"/>
                <a:gd name="T18" fmla="*/ 866503 w 1733006"/>
                <a:gd name="T19" fmla="*/ 282268 h 17330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33006"/>
                <a:gd name="T31" fmla="*/ 0 h 1733006"/>
                <a:gd name="T32" fmla="*/ 1733006 w 1733006"/>
                <a:gd name="T33" fmla="*/ 1733006 h 17330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33006" h="1733006">
                  <a:moveTo>
                    <a:pt x="866503" y="0"/>
                  </a:moveTo>
                  <a:cubicBezTo>
                    <a:pt x="1345059" y="0"/>
                    <a:pt x="1733006" y="387947"/>
                    <a:pt x="1733006" y="866503"/>
                  </a:cubicBezTo>
                  <a:cubicBezTo>
                    <a:pt x="1733006" y="1345059"/>
                    <a:pt x="1345059" y="1733006"/>
                    <a:pt x="866503" y="1733006"/>
                  </a:cubicBezTo>
                  <a:cubicBezTo>
                    <a:pt x="387947" y="1733006"/>
                    <a:pt x="0" y="1345059"/>
                    <a:pt x="0" y="866503"/>
                  </a:cubicBezTo>
                  <a:cubicBezTo>
                    <a:pt x="0" y="387947"/>
                    <a:pt x="387947" y="0"/>
                    <a:pt x="866503" y="0"/>
                  </a:cubicBezTo>
                  <a:close/>
                  <a:moveTo>
                    <a:pt x="866503" y="282268"/>
                  </a:moveTo>
                  <a:cubicBezTo>
                    <a:pt x="543839" y="282268"/>
                    <a:pt x="282268" y="543839"/>
                    <a:pt x="282268" y="866503"/>
                  </a:cubicBezTo>
                  <a:cubicBezTo>
                    <a:pt x="282268" y="1189167"/>
                    <a:pt x="543839" y="1450738"/>
                    <a:pt x="866503" y="1450738"/>
                  </a:cubicBezTo>
                  <a:cubicBezTo>
                    <a:pt x="1189167" y="1450738"/>
                    <a:pt x="1450738" y="1189167"/>
                    <a:pt x="1450738" y="866503"/>
                  </a:cubicBezTo>
                  <a:cubicBezTo>
                    <a:pt x="1450738" y="543839"/>
                    <a:pt x="1189167" y="282268"/>
                    <a:pt x="866503" y="282268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378785" y="5126958"/>
              <a:ext cx="687008" cy="69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 smtClean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方正稚艺简体" pitchFamily="1" charset="-122"/>
                </a:rPr>
                <a:t>执行内容</a:t>
              </a:r>
              <a:endParaRPr lang="zh-CN" altLang="en-US" sz="18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稚艺简体" pitchFamily="1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4513048" y="3939550"/>
            <a:ext cx="1111653" cy="1111653"/>
            <a:chOff x="4037477" y="4811757"/>
            <a:chExt cx="1320560" cy="1320560"/>
          </a:xfrm>
        </p:grpSpPr>
        <p:sp>
          <p:nvSpPr>
            <p:cNvPr id="127" name="任意多边形 12"/>
            <p:cNvSpPr>
              <a:spLocks noChangeArrowheads="1"/>
            </p:cNvSpPr>
            <p:nvPr/>
          </p:nvSpPr>
          <p:spPr bwMode="auto">
            <a:xfrm>
              <a:off x="4037477" y="4811757"/>
              <a:ext cx="1320560" cy="1320560"/>
            </a:xfrm>
            <a:custGeom>
              <a:avLst/>
              <a:gdLst>
                <a:gd name="T0" fmla="*/ 866503 w 1733006"/>
                <a:gd name="T1" fmla="*/ 0 h 1733006"/>
                <a:gd name="T2" fmla="*/ 1733006 w 1733006"/>
                <a:gd name="T3" fmla="*/ 866503 h 1733006"/>
                <a:gd name="T4" fmla="*/ 866503 w 1733006"/>
                <a:gd name="T5" fmla="*/ 1733006 h 1733006"/>
                <a:gd name="T6" fmla="*/ 0 w 1733006"/>
                <a:gd name="T7" fmla="*/ 866503 h 1733006"/>
                <a:gd name="T8" fmla="*/ 866503 w 1733006"/>
                <a:gd name="T9" fmla="*/ 0 h 1733006"/>
                <a:gd name="T10" fmla="*/ 866503 w 1733006"/>
                <a:gd name="T11" fmla="*/ 282268 h 1733006"/>
                <a:gd name="T12" fmla="*/ 282268 w 1733006"/>
                <a:gd name="T13" fmla="*/ 866503 h 1733006"/>
                <a:gd name="T14" fmla="*/ 866503 w 1733006"/>
                <a:gd name="T15" fmla="*/ 1450738 h 1733006"/>
                <a:gd name="T16" fmla="*/ 1450738 w 1733006"/>
                <a:gd name="T17" fmla="*/ 866503 h 1733006"/>
                <a:gd name="T18" fmla="*/ 866503 w 1733006"/>
                <a:gd name="T19" fmla="*/ 282268 h 17330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33006"/>
                <a:gd name="T31" fmla="*/ 0 h 1733006"/>
                <a:gd name="T32" fmla="*/ 1733006 w 1733006"/>
                <a:gd name="T33" fmla="*/ 1733006 h 17330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33006" h="1733006">
                  <a:moveTo>
                    <a:pt x="866503" y="0"/>
                  </a:moveTo>
                  <a:cubicBezTo>
                    <a:pt x="1345059" y="0"/>
                    <a:pt x="1733006" y="387947"/>
                    <a:pt x="1733006" y="866503"/>
                  </a:cubicBezTo>
                  <a:cubicBezTo>
                    <a:pt x="1733006" y="1345059"/>
                    <a:pt x="1345059" y="1733006"/>
                    <a:pt x="866503" y="1733006"/>
                  </a:cubicBezTo>
                  <a:cubicBezTo>
                    <a:pt x="387947" y="1733006"/>
                    <a:pt x="0" y="1345059"/>
                    <a:pt x="0" y="866503"/>
                  </a:cubicBezTo>
                  <a:cubicBezTo>
                    <a:pt x="0" y="387947"/>
                    <a:pt x="387947" y="0"/>
                    <a:pt x="866503" y="0"/>
                  </a:cubicBezTo>
                  <a:close/>
                  <a:moveTo>
                    <a:pt x="866503" y="282268"/>
                  </a:moveTo>
                  <a:cubicBezTo>
                    <a:pt x="543839" y="282268"/>
                    <a:pt x="282268" y="543839"/>
                    <a:pt x="282268" y="866503"/>
                  </a:cubicBezTo>
                  <a:cubicBezTo>
                    <a:pt x="282268" y="1189167"/>
                    <a:pt x="543839" y="1450738"/>
                    <a:pt x="866503" y="1450738"/>
                  </a:cubicBezTo>
                  <a:cubicBezTo>
                    <a:pt x="1189167" y="1450738"/>
                    <a:pt x="1450738" y="1189167"/>
                    <a:pt x="1450738" y="866503"/>
                  </a:cubicBezTo>
                  <a:cubicBezTo>
                    <a:pt x="1450738" y="543839"/>
                    <a:pt x="1189167" y="282268"/>
                    <a:pt x="866503" y="282268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378786" y="5126959"/>
              <a:ext cx="687008" cy="6215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方正稚艺简体" pitchFamily="1" charset="-122"/>
                </a:rPr>
                <a:t>案件内容</a:t>
              </a:r>
              <a:endParaRPr lang="zh-CN" altLang="en-US" sz="14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稚艺简体" pitchFamily="1" charset="-122"/>
              </a:endParaRPr>
            </a:p>
          </p:txBody>
        </p:sp>
      </p:grpSp>
      <p:sp>
        <p:nvSpPr>
          <p:cNvPr id="71" name="任意多边形 12"/>
          <p:cNvSpPr>
            <a:spLocks noChangeArrowheads="1"/>
          </p:cNvSpPr>
          <p:nvPr/>
        </p:nvSpPr>
        <p:spPr bwMode="auto">
          <a:xfrm>
            <a:off x="1731047" y="3277323"/>
            <a:ext cx="1732583" cy="1732583"/>
          </a:xfrm>
          <a:custGeom>
            <a:avLst/>
            <a:gdLst>
              <a:gd name="T0" fmla="*/ 866503 w 1733006"/>
              <a:gd name="T1" fmla="*/ 0 h 1733006"/>
              <a:gd name="T2" fmla="*/ 1733006 w 1733006"/>
              <a:gd name="T3" fmla="*/ 866503 h 1733006"/>
              <a:gd name="T4" fmla="*/ 866503 w 1733006"/>
              <a:gd name="T5" fmla="*/ 1733006 h 1733006"/>
              <a:gd name="T6" fmla="*/ 0 w 1733006"/>
              <a:gd name="T7" fmla="*/ 866503 h 1733006"/>
              <a:gd name="T8" fmla="*/ 866503 w 1733006"/>
              <a:gd name="T9" fmla="*/ 0 h 1733006"/>
              <a:gd name="T10" fmla="*/ 866503 w 1733006"/>
              <a:gd name="T11" fmla="*/ 282268 h 1733006"/>
              <a:gd name="T12" fmla="*/ 282268 w 1733006"/>
              <a:gd name="T13" fmla="*/ 866503 h 1733006"/>
              <a:gd name="T14" fmla="*/ 866503 w 1733006"/>
              <a:gd name="T15" fmla="*/ 1450738 h 1733006"/>
              <a:gd name="T16" fmla="*/ 1450738 w 1733006"/>
              <a:gd name="T17" fmla="*/ 866503 h 1733006"/>
              <a:gd name="T18" fmla="*/ 866503 w 1733006"/>
              <a:gd name="T19" fmla="*/ 282268 h 17330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33006"/>
              <a:gd name="T31" fmla="*/ 0 h 1733006"/>
              <a:gd name="T32" fmla="*/ 1733006 w 1733006"/>
              <a:gd name="T33" fmla="*/ 1733006 h 173300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33006" h="1733006">
                <a:moveTo>
                  <a:pt x="866503" y="0"/>
                </a:moveTo>
                <a:cubicBezTo>
                  <a:pt x="1345059" y="0"/>
                  <a:pt x="1733006" y="387947"/>
                  <a:pt x="1733006" y="866503"/>
                </a:cubicBezTo>
                <a:cubicBezTo>
                  <a:pt x="1733006" y="1345059"/>
                  <a:pt x="1345059" y="1733006"/>
                  <a:pt x="866503" y="1733006"/>
                </a:cubicBezTo>
                <a:cubicBezTo>
                  <a:pt x="387947" y="1733006"/>
                  <a:pt x="0" y="1345059"/>
                  <a:pt x="0" y="866503"/>
                </a:cubicBezTo>
                <a:cubicBezTo>
                  <a:pt x="0" y="387947"/>
                  <a:pt x="387947" y="0"/>
                  <a:pt x="866503" y="0"/>
                </a:cubicBezTo>
                <a:close/>
                <a:moveTo>
                  <a:pt x="866503" y="282268"/>
                </a:moveTo>
                <a:cubicBezTo>
                  <a:pt x="543839" y="282268"/>
                  <a:pt x="282268" y="543839"/>
                  <a:pt x="282268" y="866503"/>
                </a:cubicBezTo>
                <a:cubicBezTo>
                  <a:pt x="282268" y="1189167"/>
                  <a:pt x="543839" y="1450738"/>
                  <a:pt x="866503" y="1450738"/>
                </a:cubicBezTo>
                <a:cubicBezTo>
                  <a:pt x="1189167" y="1450738"/>
                  <a:pt x="1450738" y="1189167"/>
                  <a:pt x="1450738" y="866503"/>
                </a:cubicBezTo>
                <a:cubicBezTo>
                  <a:pt x="1450738" y="543839"/>
                  <a:pt x="1189167" y="282268"/>
                  <a:pt x="866503" y="282268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03192" y="4336649"/>
            <a:ext cx="1432444" cy="464832"/>
            <a:chOff x="6703192" y="4336649"/>
            <a:chExt cx="1432444" cy="464832"/>
          </a:xfrm>
        </p:grpSpPr>
        <p:sp>
          <p:nvSpPr>
            <p:cNvPr id="129" name="圆角矩形 128"/>
            <p:cNvSpPr/>
            <p:nvPr/>
          </p:nvSpPr>
          <p:spPr>
            <a:xfrm>
              <a:off x="6703192" y="4336649"/>
              <a:ext cx="1432444" cy="464832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818166" y="4389297"/>
              <a:ext cx="12024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方正稚艺简体" pitchFamily="1" charset="-122"/>
                </a:rPr>
                <a:t>步骤说明</a:t>
              </a:r>
              <a:endParaRPr lang="zh-CN" altLang="en-US" sz="1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稚艺简体" pitchFamily="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53250" y="5471492"/>
            <a:ext cx="1432444" cy="464832"/>
            <a:chOff x="5453250" y="5471492"/>
            <a:chExt cx="1432444" cy="464832"/>
          </a:xfrm>
        </p:grpSpPr>
        <p:sp>
          <p:nvSpPr>
            <p:cNvPr id="5" name="圆角矩形 4"/>
            <p:cNvSpPr/>
            <p:nvPr/>
          </p:nvSpPr>
          <p:spPr>
            <a:xfrm>
              <a:off x="5453250" y="5471492"/>
              <a:ext cx="1432444" cy="464832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583424" y="5519242"/>
              <a:ext cx="12024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方正稚艺简体" pitchFamily="1" charset="-122"/>
                </a:rPr>
                <a:t>步骤说明</a:t>
              </a:r>
              <a:endParaRPr lang="zh-CN" altLang="en-US" sz="1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稚艺简体" pitchFamily="1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1382" y="1824912"/>
            <a:ext cx="3091624" cy="4376172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63" name="矩形 62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63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66" name="椭圆 65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67" name="椭圆 66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24390" y="586297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执行过程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Implementation </a:t>
            </a:r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process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74" name="矩形 73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/>
          <p:cNvSpPr>
            <a:spLocks noChangeAspect="1"/>
          </p:cNvSpPr>
          <p:nvPr/>
        </p:nvSpPr>
        <p:spPr>
          <a:xfrm>
            <a:off x="1906186" y="3468729"/>
            <a:ext cx="1382304" cy="138230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>
            <a:spLocks noChangeAspect="1"/>
          </p:cNvSpPr>
          <p:nvPr/>
        </p:nvSpPr>
        <p:spPr>
          <a:xfrm>
            <a:off x="3157683" y="2023899"/>
            <a:ext cx="1106892" cy="11068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>
            <a:spLocks noChangeAspect="1"/>
          </p:cNvSpPr>
          <p:nvPr/>
        </p:nvSpPr>
        <p:spPr>
          <a:xfrm>
            <a:off x="4602810" y="4029312"/>
            <a:ext cx="932129" cy="932129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>
            <a:spLocks noChangeAspect="1"/>
          </p:cNvSpPr>
          <p:nvPr/>
        </p:nvSpPr>
        <p:spPr>
          <a:xfrm>
            <a:off x="3624791" y="5098603"/>
            <a:ext cx="1028019" cy="1028019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9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4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06" grpId="0" animBg="1"/>
      <p:bldP spid="122" grpId="0" animBg="1"/>
      <p:bldP spid="123" grpId="0"/>
      <p:bldP spid="71" grpId="0" animBg="1"/>
      <p:bldP spid="70" grpId="0"/>
      <p:bldP spid="72" grpId="0"/>
      <p:bldP spid="2" grpId="0" animBg="1"/>
      <p:bldP spid="79" grpId="0" animBg="1"/>
      <p:bldP spid="80" grpId="0" animBg="1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854846" y="2132856"/>
            <a:ext cx="7542498" cy="3309247"/>
          </a:xfrm>
          <a:prstGeom prst="rect">
            <a:avLst/>
          </a:prstGeom>
          <a:solidFill>
            <a:schemeClr val="bg1">
              <a:alpha val="3000"/>
            </a:schemeClr>
          </a:solidFill>
          <a:ln w="31750">
            <a:solidFill>
              <a:srgbClr val="CB1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3" name="矩形 42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49" name="椭圆 48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50" name="椭圆 49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工作概述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36" name="矩形 35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18159" y="2559538"/>
            <a:ext cx="695253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一年来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在局领导的关怀和同志们的支持帮助下，在全体同志们的支持配合下，我服从工作安排，加强学习锻炼，认真履行职责，全方面提高完善了自己的思想认识、工作能力和综合素质，较好的完成了各项目标任务。虽然工作上经历过困难，但对我来说每一次都是很好的锻炼，感觉到自己逐渐成熟了。现将本年度工作做如下总结：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574926" y="1793442"/>
            <a:ext cx="1776743" cy="766096"/>
            <a:chOff x="4144700" y="2022813"/>
            <a:chExt cx="1597323" cy="646331"/>
          </a:xfrm>
          <a:solidFill>
            <a:srgbClr val="CB1B3D"/>
          </a:solidFill>
        </p:grpSpPr>
        <p:sp>
          <p:nvSpPr>
            <p:cNvPr id="7" name="圆角矩形 6"/>
            <p:cNvSpPr/>
            <p:nvPr/>
          </p:nvSpPr>
          <p:spPr>
            <a:xfrm>
              <a:off x="4144700" y="2022813"/>
              <a:ext cx="1597323" cy="52935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15611" y="2022813"/>
              <a:ext cx="12755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 言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6026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Box 166"/>
          <p:cNvSpPr txBox="1"/>
          <p:nvPr/>
        </p:nvSpPr>
        <p:spPr>
          <a:xfrm>
            <a:off x="4057021" y="-1107504"/>
            <a:ext cx="20708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8986"/>
                </a:solidFill>
                <a:latin typeface="方正准圆简体" pitchFamily="2" charset="-122"/>
                <a:ea typeface="方正准圆简体" pitchFamily="2" charset="-122"/>
              </a:rPr>
              <a:t>存在问题</a:t>
            </a:r>
            <a:r>
              <a:rPr lang="en-US" altLang="zh-CN" sz="1800" dirty="0" smtClean="0">
                <a:solidFill>
                  <a:srgbClr val="008986"/>
                </a:solidFill>
                <a:latin typeface="方正准圆简体" pitchFamily="2" charset="-122"/>
                <a:ea typeface="方正准圆简体" pitchFamily="2" charset="-122"/>
              </a:rPr>
              <a:t>Completion</a:t>
            </a:r>
            <a:endParaRPr lang="zh-CN" altLang="en-US" sz="1800" dirty="0">
              <a:solidFill>
                <a:srgbClr val="008986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753213" y="2717026"/>
            <a:ext cx="1554634" cy="1553160"/>
            <a:chOff x="5305425" y="2638425"/>
            <a:chExt cx="1579563" cy="1577975"/>
          </a:xfrm>
          <a:solidFill>
            <a:srgbClr val="ED4545"/>
          </a:solidFill>
        </p:grpSpPr>
        <p:sp>
          <p:nvSpPr>
            <p:cNvPr id="73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696296" y="3658771"/>
            <a:ext cx="1951494" cy="1948481"/>
            <a:chOff x="5102225" y="2441575"/>
            <a:chExt cx="1982788" cy="1979613"/>
          </a:xfrm>
          <a:solidFill>
            <a:srgbClr val="ED4545"/>
          </a:solidFill>
        </p:grpSpPr>
        <p:sp>
          <p:nvSpPr>
            <p:cNvPr id="76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361867" y="3292355"/>
            <a:ext cx="1279643" cy="1298467"/>
            <a:chOff x="5803900" y="2852738"/>
            <a:chExt cx="1300163" cy="1319212"/>
          </a:xfrm>
          <a:solidFill>
            <a:srgbClr val="ED4545"/>
          </a:solidFill>
        </p:grpSpPr>
        <p:sp>
          <p:nvSpPr>
            <p:cNvPr id="79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7463409" y="3529861"/>
            <a:ext cx="1554634" cy="1553160"/>
            <a:chOff x="5305425" y="2638425"/>
            <a:chExt cx="1579563" cy="1577975"/>
          </a:xfrm>
          <a:solidFill>
            <a:srgbClr val="ED4545"/>
          </a:solidFill>
        </p:grpSpPr>
        <p:sp>
          <p:nvSpPr>
            <p:cNvPr id="82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1587531" y="2800763"/>
            <a:ext cx="1826828" cy="486751"/>
          </a:xfrm>
          <a:prstGeom prst="rect">
            <a:avLst/>
          </a:prstGeom>
          <a:noFill/>
        </p:spPr>
        <p:txBody>
          <a:bodyPr wrap="square" lIns="70557" tIns="35279" rIns="70557" bIns="35279" rtlCol="0" anchor="ctr">
            <a:spAutoFit/>
          </a:bodyPr>
          <a:lstStyle/>
          <a:p>
            <a:pPr lvl="0" algn="r"/>
            <a:endParaRPr lang="en-US" altLang="zh-CN" sz="5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 algn="r"/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</a:t>
            </a:r>
          </a:p>
        </p:txBody>
      </p:sp>
      <p:sp>
        <p:nvSpPr>
          <p:cNvPr id="112" name="矩形 111"/>
          <p:cNvSpPr/>
          <p:nvPr/>
        </p:nvSpPr>
        <p:spPr>
          <a:xfrm>
            <a:off x="2309929" y="2433860"/>
            <a:ext cx="1233891" cy="363635"/>
          </a:xfrm>
          <a:prstGeom prst="rect">
            <a:avLst/>
          </a:prstGeom>
        </p:spPr>
        <p:txBody>
          <a:bodyPr wrap="square" lIns="70557" tIns="35279" rIns="70557" bIns="35279">
            <a:spAutoFit/>
          </a:bodyPr>
          <a:lstStyle/>
          <a:p>
            <a:pPr algn="ctr"/>
            <a:r>
              <a:rPr lang="zh-CN" altLang="en-US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dirty="0" smtClean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470460" y="4933211"/>
            <a:ext cx="1720376" cy="656029"/>
          </a:xfrm>
          <a:prstGeom prst="rect">
            <a:avLst/>
          </a:prstGeom>
          <a:noFill/>
        </p:spPr>
        <p:txBody>
          <a:bodyPr wrap="square" lIns="70557" tIns="35279" rIns="70557" bIns="35279" rtlCol="0" anchor="ctr">
            <a:spAutoFit/>
          </a:bodyPr>
          <a:lstStyle/>
          <a:p>
            <a:pPr lvl="0" algn="r"/>
            <a:endParaRPr lang="en-US" altLang="zh-CN" sz="5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algn="r"/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单击添加文本单击添加文本单击添加文本单击添加文本</a:t>
            </a:r>
          </a:p>
        </p:txBody>
      </p:sp>
      <p:sp>
        <p:nvSpPr>
          <p:cNvPr id="114" name="矩形 113"/>
          <p:cNvSpPr/>
          <p:nvPr/>
        </p:nvSpPr>
        <p:spPr>
          <a:xfrm>
            <a:off x="3136271" y="4584958"/>
            <a:ext cx="1233891" cy="363635"/>
          </a:xfrm>
          <a:prstGeom prst="rect">
            <a:avLst/>
          </a:prstGeom>
        </p:spPr>
        <p:txBody>
          <a:bodyPr wrap="square" lIns="70557" tIns="35279" rIns="70557" bIns="35279">
            <a:spAutoFit/>
          </a:bodyPr>
          <a:lstStyle/>
          <a:p>
            <a:r>
              <a:rPr lang="zh-CN" altLang="en-US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dirty="0" smtClean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641506" y="2721574"/>
            <a:ext cx="1660694" cy="486751"/>
          </a:xfrm>
          <a:prstGeom prst="rect">
            <a:avLst/>
          </a:prstGeom>
          <a:noFill/>
        </p:spPr>
        <p:txBody>
          <a:bodyPr wrap="square" lIns="70557" tIns="35279" rIns="70557" bIns="35279" rtlCol="0" anchor="ctr">
            <a:spAutoFit/>
          </a:bodyPr>
          <a:lstStyle/>
          <a:p>
            <a:pPr lvl="0"/>
            <a:endParaRPr lang="en-US" altLang="zh-CN" sz="5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/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</a:t>
            </a:r>
          </a:p>
        </p:txBody>
      </p:sp>
      <p:sp>
        <p:nvSpPr>
          <p:cNvPr id="116" name="矩形 115"/>
          <p:cNvSpPr/>
          <p:nvPr/>
        </p:nvSpPr>
        <p:spPr>
          <a:xfrm>
            <a:off x="7566636" y="2276872"/>
            <a:ext cx="1233891" cy="363635"/>
          </a:xfrm>
          <a:prstGeom prst="rect">
            <a:avLst/>
          </a:prstGeom>
        </p:spPr>
        <p:txBody>
          <a:bodyPr wrap="square" lIns="70557" tIns="35279" rIns="70557" bIns="35279">
            <a:spAutoFit/>
          </a:bodyPr>
          <a:lstStyle/>
          <a:p>
            <a:pPr algn="ctr"/>
            <a:r>
              <a:rPr lang="zh-CN" altLang="en-US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dirty="0" smtClean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98612" y="4645179"/>
            <a:ext cx="1723562" cy="656029"/>
          </a:xfrm>
          <a:prstGeom prst="rect">
            <a:avLst/>
          </a:prstGeom>
          <a:noFill/>
        </p:spPr>
        <p:txBody>
          <a:bodyPr wrap="square" lIns="70557" tIns="35279" rIns="70557" bIns="35279" rtlCol="0" anchor="ctr">
            <a:spAutoFit/>
          </a:bodyPr>
          <a:lstStyle/>
          <a:p>
            <a:pPr lvl="0"/>
            <a:endParaRPr lang="en-US" altLang="zh-CN" sz="5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/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单击添加文本单击添加文本单击添加文本单击添加文本</a:t>
            </a:r>
          </a:p>
        </p:txBody>
      </p:sp>
      <p:sp>
        <p:nvSpPr>
          <p:cNvPr id="118" name="矩形 117"/>
          <p:cNvSpPr/>
          <p:nvPr/>
        </p:nvSpPr>
        <p:spPr>
          <a:xfrm>
            <a:off x="9253082" y="4263024"/>
            <a:ext cx="1233891" cy="363635"/>
          </a:xfrm>
          <a:prstGeom prst="rect">
            <a:avLst/>
          </a:prstGeom>
        </p:spPr>
        <p:txBody>
          <a:bodyPr wrap="square" lIns="70557" tIns="35279" rIns="70557" bIns="35279">
            <a:spAutoFit/>
          </a:bodyPr>
          <a:lstStyle/>
          <a:p>
            <a:r>
              <a:rPr lang="zh-CN" altLang="en-US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dirty="0" smtClean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cxnSp>
        <p:nvCxnSpPr>
          <p:cNvPr id="130" name="肘形连接符 129"/>
          <p:cNvCxnSpPr/>
          <p:nvPr/>
        </p:nvCxnSpPr>
        <p:spPr>
          <a:xfrm rot="10800000" flipV="1">
            <a:off x="2422799" y="2852936"/>
            <a:ext cx="1635942" cy="558543"/>
          </a:xfrm>
          <a:prstGeom prst="bentConnector3">
            <a:avLst>
              <a:gd name="adj1" fmla="val 32626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肘形连接符 130"/>
          <p:cNvCxnSpPr/>
          <p:nvPr/>
        </p:nvCxnSpPr>
        <p:spPr>
          <a:xfrm rot="10800000">
            <a:off x="3216632" y="4949239"/>
            <a:ext cx="1761051" cy="386741"/>
          </a:xfrm>
          <a:prstGeom prst="bentConnector3">
            <a:avLst>
              <a:gd name="adj1" fmla="val 2996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肘形连接符 131"/>
          <p:cNvCxnSpPr/>
          <p:nvPr/>
        </p:nvCxnSpPr>
        <p:spPr>
          <a:xfrm rot="10800000" flipV="1">
            <a:off x="7089887" y="2697905"/>
            <a:ext cx="2212316" cy="534085"/>
          </a:xfrm>
          <a:prstGeom prst="bentConnector3">
            <a:avLst>
              <a:gd name="adj1" fmla="val 77024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肘形连接符 134"/>
          <p:cNvCxnSpPr/>
          <p:nvPr/>
        </p:nvCxnSpPr>
        <p:spPr>
          <a:xfrm rot="10800000" flipH="1">
            <a:off x="8683055" y="4625859"/>
            <a:ext cx="1761051" cy="386741"/>
          </a:xfrm>
          <a:prstGeom prst="bentConnector3">
            <a:avLst>
              <a:gd name="adj1" fmla="val 2996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7" name="矩形 46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等腰三角形 47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50" name="椭圆 49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51" name="椭圆 50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24390" y="586297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出现</a:t>
            </a:r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问题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problem appear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56" name="矩形 55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矩形 63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29" dur="8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47" dur="7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65" dur="7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83" dur="6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AutoShape 19"/>
          <p:cNvSpPr>
            <a:spLocks noChangeAspect="1" noChangeArrowheads="1" noTextEdit="1"/>
          </p:cNvSpPr>
          <p:nvPr/>
        </p:nvSpPr>
        <p:spPr bwMode="auto">
          <a:xfrm rot="17150482">
            <a:off x="4198144" y="729456"/>
            <a:ext cx="425291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75573" y="2990925"/>
            <a:ext cx="2162723" cy="1948834"/>
            <a:chOff x="2975573" y="2990925"/>
            <a:chExt cx="2162723" cy="1948834"/>
          </a:xfrm>
        </p:grpSpPr>
        <p:sp>
          <p:nvSpPr>
            <p:cNvPr id="75" name="Oval 21"/>
            <p:cNvSpPr>
              <a:spLocks noChangeArrowheads="1"/>
            </p:cNvSpPr>
            <p:nvPr/>
          </p:nvSpPr>
          <p:spPr bwMode="auto">
            <a:xfrm rot="17150482">
              <a:off x="2976315" y="3437573"/>
              <a:ext cx="1501444" cy="1502927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6" name="Freeform 22"/>
            <p:cNvSpPr>
              <a:spLocks noChangeArrowheads="1"/>
            </p:cNvSpPr>
            <p:nvPr/>
          </p:nvSpPr>
          <p:spPr bwMode="auto">
            <a:xfrm rot="17150482">
              <a:off x="4052090" y="3000787"/>
              <a:ext cx="1096068" cy="1076344"/>
            </a:xfrm>
            <a:custGeom>
              <a:avLst/>
              <a:gdLst>
                <a:gd name="T0" fmla="*/ 175 w 453"/>
                <a:gd name="T1" fmla="*/ 0 h 445"/>
                <a:gd name="T2" fmla="*/ 453 w 453"/>
                <a:gd name="T3" fmla="*/ 200 h 445"/>
                <a:gd name="T4" fmla="*/ 266 w 453"/>
                <a:gd name="T5" fmla="*/ 445 h 445"/>
                <a:gd name="T6" fmla="*/ 0 w 453"/>
                <a:gd name="T7" fmla="*/ 230 h 445"/>
                <a:gd name="T8" fmla="*/ 175 w 453"/>
                <a:gd name="T9" fmla="*/ 0 h 4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3"/>
                <a:gd name="T16" fmla="*/ 0 h 445"/>
                <a:gd name="T17" fmla="*/ 453 w 453"/>
                <a:gd name="T18" fmla="*/ 445 h 4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3" h="445">
                  <a:moveTo>
                    <a:pt x="175" y="0"/>
                  </a:moveTo>
                  <a:cubicBezTo>
                    <a:pt x="148" y="159"/>
                    <a:pt x="291" y="280"/>
                    <a:pt x="453" y="200"/>
                  </a:cubicBezTo>
                  <a:cubicBezTo>
                    <a:pt x="266" y="445"/>
                    <a:pt x="266" y="445"/>
                    <a:pt x="266" y="445"/>
                  </a:cubicBezTo>
                  <a:cubicBezTo>
                    <a:pt x="300" y="268"/>
                    <a:pt x="146" y="162"/>
                    <a:pt x="0" y="230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82" name="Oval 28"/>
            <p:cNvSpPr>
              <a:spLocks noChangeArrowheads="1"/>
            </p:cNvSpPr>
            <p:nvPr/>
          </p:nvSpPr>
          <p:spPr bwMode="auto">
            <a:xfrm rot="17150482">
              <a:off x="3082597" y="3545384"/>
              <a:ext cx="1286750" cy="12896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3845" y="2001050"/>
            <a:ext cx="1880966" cy="2594278"/>
            <a:chOff x="4683845" y="2001050"/>
            <a:chExt cx="1880966" cy="2594278"/>
          </a:xfrm>
        </p:grpSpPr>
        <p:sp>
          <p:nvSpPr>
            <p:cNvPr id="77" name="Freeform 23"/>
            <p:cNvSpPr>
              <a:spLocks noChangeArrowheads="1"/>
            </p:cNvSpPr>
            <p:nvPr/>
          </p:nvSpPr>
          <p:spPr bwMode="auto">
            <a:xfrm rot="17150482">
              <a:off x="5353600" y="3384116"/>
              <a:ext cx="1224602" cy="1197821"/>
            </a:xfrm>
            <a:custGeom>
              <a:avLst/>
              <a:gdLst>
                <a:gd name="T0" fmla="*/ 506 w 506"/>
                <a:gd name="T1" fmla="*/ 258 h 495"/>
                <a:gd name="T2" fmla="*/ 204 w 506"/>
                <a:gd name="T3" fmla="*/ 495 h 495"/>
                <a:gd name="T4" fmla="*/ 0 w 506"/>
                <a:gd name="T5" fmla="*/ 222 h 495"/>
                <a:gd name="T6" fmla="*/ 313 w 506"/>
                <a:gd name="T7" fmla="*/ 0 h 495"/>
                <a:gd name="T8" fmla="*/ 506 w 506"/>
                <a:gd name="T9" fmla="*/ 258 h 4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6"/>
                <a:gd name="T16" fmla="*/ 0 h 495"/>
                <a:gd name="T17" fmla="*/ 506 w 506"/>
                <a:gd name="T18" fmla="*/ 495 h 4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6" h="495">
                  <a:moveTo>
                    <a:pt x="506" y="258"/>
                  </a:moveTo>
                  <a:cubicBezTo>
                    <a:pt x="341" y="178"/>
                    <a:pt x="168" y="297"/>
                    <a:pt x="204" y="495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79" y="313"/>
                    <a:pt x="342" y="180"/>
                    <a:pt x="313" y="0"/>
                  </a:cubicBezTo>
                  <a:lnTo>
                    <a:pt x="506" y="258"/>
                  </a:ln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8" name="Oval 24"/>
            <p:cNvSpPr>
              <a:spLocks noChangeArrowheads="1"/>
            </p:cNvSpPr>
            <p:nvPr/>
          </p:nvSpPr>
          <p:spPr bwMode="auto">
            <a:xfrm rot="17150482">
              <a:off x="4683178" y="2001717"/>
              <a:ext cx="1685063" cy="168373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85" name="Oval 29"/>
            <p:cNvSpPr>
              <a:spLocks noChangeArrowheads="1"/>
            </p:cNvSpPr>
            <p:nvPr/>
          </p:nvSpPr>
          <p:spPr bwMode="auto">
            <a:xfrm rot="17150482">
              <a:off x="4801878" y="2121396"/>
              <a:ext cx="1444945" cy="14436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495158" y="3698044"/>
            <a:ext cx="2638470" cy="2407255"/>
            <a:chOff x="5495158" y="3698044"/>
            <a:chExt cx="2638470" cy="2407255"/>
          </a:xfrm>
        </p:grpSpPr>
        <p:sp>
          <p:nvSpPr>
            <p:cNvPr id="79" name="Freeform 25"/>
            <p:cNvSpPr>
              <a:spLocks noChangeArrowheads="1"/>
            </p:cNvSpPr>
            <p:nvPr/>
          </p:nvSpPr>
          <p:spPr bwMode="auto">
            <a:xfrm rot="17150482">
              <a:off x="6806592" y="3705782"/>
              <a:ext cx="1334773" cy="1319298"/>
            </a:xfrm>
            <a:custGeom>
              <a:avLst/>
              <a:gdLst>
                <a:gd name="T0" fmla="*/ 211 w 552"/>
                <a:gd name="T1" fmla="*/ 0 h 545"/>
                <a:gd name="T2" fmla="*/ 552 w 552"/>
                <a:gd name="T3" fmla="*/ 227 h 545"/>
                <a:gd name="T4" fmla="*/ 320 w 552"/>
                <a:gd name="T5" fmla="*/ 545 h 545"/>
                <a:gd name="T6" fmla="*/ 0 w 552"/>
                <a:gd name="T7" fmla="*/ 289 h 545"/>
                <a:gd name="T8" fmla="*/ 211 w 552"/>
                <a:gd name="T9" fmla="*/ 0 h 5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2"/>
                <a:gd name="T16" fmla="*/ 0 h 545"/>
                <a:gd name="T17" fmla="*/ 552 w 552"/>
                <a:gd name="T18" fmla="*/ 545 h 5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2" h="545">
                  <a:moveTo>
                    <a:pt x="211" y="0"/>
                  </a:moveTo>
                  <a:cubicBezTo>
                    <a:pt x="185" y="186"/>
                    <a:pt x="357" y="331"/>
                    <a:pt x="552" y="227"/>
                  </a:cubicBezTo>
                  <a:cubicBezTo>
                    <a:pt x="320" y="545"/>
                    <a:pt x="320" y="545"/>
                    <a:pt x="320" y="545"/>
                  </a:cubicBezTo>
                  <a:cubicBezTo>
                    <a:pt x="359" y="327"/>
                    <a:pt x="169" y="207"/>
                    <a:pt x="0" y="289"/>
                  </a:cubicBezTo>
                  <a:lnTo>
                    <a:pt x="211" y="0"/>
                  </a:ln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80" name="Oval 26"/>
            <p:cNvSpPr>
              <a:spLocks noChangeArrowheads="1"/>
            </p:cNvSpPr>
            <p:nvPr/>
          </p:nvSpPr>
          <p:spPr bwMode="auto">
            <a:xfrm rot="17150482">
              <a:off x="5495908" y="4255641"/>
              <a:ext cx="1848908" cy="1850408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8" name="Oval 30"/>
            <p:cNvSpPr>
              <a:spLocks noChangeArrowheads="1"/>
            </p:cNvSpPr>
            <p:nvPr/>
          </p:nvSpPr>
          <p:spPr bwMode="auto">
            <a:xfrm rot="17150482">
              <a:off x="5627267" y="4388419"/>
              <a:ext cx="1586191" cy="15848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526776" y="2380159"/>
            <a:ext cx="2172464" cy="2172361"/>
            <a:chOff x="7526776" y="2380159"/>
            <a:chExt cx="2172464" cy="2172361"/>
          </a:xfrm>
        </p:grpSpPr>
        <p:sp>
          <p:nvSpPr>
            <p:cNvPr id="81" name="Oval 27"/>
            <p:cNvSpPr>
              <a:spLocks noChangeArrowheads="1"/>
            </p:cNvSpPr>
            <p:nvPr/>
          </p:nvSpPr>
          <p:spPr bwMode="auto">
            <a:xfrm rot="17150482">
              <a:off x="7526827" y="2380108"/>
              <a:ext cx="2172361" cy="2172464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03" name="Oval 31"/>
            <p:cNvSpPr>
              <a:spLocks noChangeArrowheads="1"/>
            </p:cNvSpPr>
            <p:nvPr/>
          </p:nvSpPr>
          <p:spPr bwMode="auto">
            <a:xfrm rot="17150482">
              <a:off x="7681978" y="2535651"/>
              <a:ext cx="1863033" cy="18631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158991" y="3720976"/>
            <a:ext cx="1107997" cy="902129"/>
            <a:chOff x="3158991" y="3720976"/>
            <a:chExt cx="1107997" cy="902129"/>
          </a:xfrm>
        </p:grpSpPr>
        <p:sp>
          <p:nvSpPr>
            <p:cNvPr id="58" name="TextBox 8"/>
            <p:cNvSpPr>
              <a:spLocks noChangeArrowheads="1"/>
            </p:cNvSpPr>
            <p:nvPr/>
          </p:nvSpPr>
          <p:spPr bwMode="auto">
            <a:xfrm>
              <a:off x="3158991" y="4253773"/>
              <a:ext cx="11079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  <a:endParaRPr lang="en-US" sz="18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2" name="TextBox 38"/>
            <p:cNvSpPr>
              <a:spLocks noChangeArrowheads="1"/>
            </p:cNvSpPr>
            <p:nvPr/>
          </p:nvSpPr>
          <p:spPr bwMode="auto">
            <a:xfrm>
              <a:off x="3359669" y="3720976"/>
              <a:ext cx="68800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spc="-15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方正黑体简体" pitchFamily="2" charset="-122"/>
                </a:rPr>
                <a:t>01</a:t>
              </a:r>
              <a:endParaRPr lang="zh-CN" altLang="en-US" sz="3600" spc="-15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黑体简体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63588" y="2343309"/>
            <a:ext cx="1197499" cy="943527"/>
            <a:chOff x="4963588" y="2343309"/>
            <a:chExt cx="1197499" cy="943527"/>
          </a:xfrm>
        </p:grpSpPr>
        <p:sp>
          <p:nvSpPr>
            <p:cNvPr id="59" name="TextBox 8"/>
            <p:cNvSpPr>
              <a:spLocks noChangeArrowheads="1"/>
            </p:cNvSpPr>
            <p:nvPr/>
          </p:nvSpPr>
          <p:spPr bwMode="auto">
            <a:xfrm>
              <a:off x="4963588" y="2917504"/>
              <a:ext cx="11974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  <a:endParaRPr lang="en-US" sz="18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3" name="TextBox 39"/>
            <p:cNvSpPr>
              <a:spLocks noChangeArrowheads="1"/>
            </p:cNvSpPr>
            <p:nvPr/>
          </p:nvSpPr>
          <p:spPr bwMode="auto">
            <a:xfrm>
              <a:off x="5162468" y="2343309"/>
              <a:ext cx="7264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方正黑体简体" pitchFamily="2" charset="-122"/>
                </a:rPr>
                <a:t>02</a:t>
              </a:r>
              <a:endParaRPr lang="zh-CN" altLang="en-US" sz="36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黑体简体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866349" y="4735561"/>
            <a:ext cx="1107997" cy="952848"/>
            <a:chOff x="5866349" y="4735561"/>
            <a:chExt cx="1107997" cy="952848"/>
          </a:xfrm>
        </p:grpSpPr>
        <p:sp>
          <p:nvSpPr>
            <p:cNvPr id="60" name="TextBox 8"/>
            <p:cNvSpPr>
              <a:spLocks noChangeArrowheads="1"/>
            </p:cNvSpPr>
            <p:nvPr/>
          </p:nvSpPr>
          <p:spPr bwMode="auto">
            <a:xfrm>
              <a:off x="5866349" y="5319077"/>
              <a:ext cx="11079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  <a:endParaRPr lang="en-US" sz="18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72" name="TextBox 40"/>
            <p:cNvSpPr>
              <a:spLocks noChangeArrowheads="1"/>
            </p:cNvSpPr>
            <p:nvPr/>
          </p:nvSpPr>
          <p:spPr bwMode="auto">
            <a:xfrm>
              <a:off x="6030914" y="4735561"/>
              <a:ext cx="7264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方正黑体简体" pitchFamily="2" charset="-122"/>
                </a:rPr>
                <a:t>03</a:t>
              </a:r>
              <a:endParaRPr lang="zh-CN" altLang="en-US" sz="36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黑体简体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46038" y="2995009"/>
            <a:ext cx="1210693" cy="1046457"/>
            <a:chOff x="8046038" y="2995009"/>
            <a:chExt cx="1210693" cy="1046457"/>
          </a:xfrm>
        </p:grpSpPr>
        <p:sp>
          <p:nvSpPr>
            <p:cNvPr id="61" name="TextBox 8"/>
            <p:cNvSpPr>
              <a:spLocks noChangeArrowheads="1"/>
            </p:cNvSpPr>
            <p:nvPr/>
          </p:nvSpPr>
          <p:spPr bwMode="auto">
            <a:xfrm>
              <a:off x="8046038" y="3641340"/>
              <a:ext cx="1210693" cy="40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  <a:endParaRPr lang="en-US" sz="20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73" name="TextBox 41"/>
            <p:cNvSpPr>
              <a:spLocks noChangeArrowheads="1"/>
            </p:cNvSpPr>
            <p:nvPr/>
          </p:nvSpPr>
          <p:spPr bwMode="auto">
            <a:xfrm>
              <a:off x="8255446" y="2995009"/>
              <a:ext cx="7264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sym typeface="方正黑体简体" pitchFamily="2" charset="-122"/>
                </a:rPr>
                <a:t>04</a:t>
              </a:r>
              <a:endParaRPr lang="zh-CN" altLang="en-US" sz="36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方正黑体简体" pitchFamily="2" charset="-122"/>
              </a:endParaRPr>
            </a:p>
          </p:txBody>
        </p:sp>
      </p:grpSp>
      <p:grpSp>
        <p:nvGrpSpPr>
          <p:cNvPr id="104" name="组合 54"/>
          <p:cNvGrpSpPr>
            <a:grpSpLocks/>
          </p:cNvGrpSpPr>
          <p:nvPr/>
        </p:nvGrpSpPr>
        <p:grpSpPr bwMode="auto">
          <a:xfrm>
            <a:off x="998618" y="5087916"/>
            <a:ext cx="3430722" cy="942199"/>
            <a:chOff x="0" y="-92391"/>
            <a:chExt cx="3430717" cy="942809"/>
          </a:xfrm>
        </p:grpSpPr>
        <p:sp>
          <p:nvSpPr>
            <p:cNvPr id="105" name="TextBox 55"/>
            <p:cNvSpPr>
              <a:spLocks noChangeArrowheads="1"/>
            </p:cNvSpPr>
            <p:nvPr/>
          </p:nvSpPr>
          <p:spPr bwMode="auto">
            <a:xfrm>
              <a:off x="0" y="419251"/>
              <a:ext cx="3354009" cy="43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r"/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106" name="组合 56"/>
            <p:cNvGrpSpPr>
              <a:grpSpLocks/>
            </p:cNvGrpSpPr>
            <p:nvPr/>
          </p:nvGrpSpPr>
          <p:grpSpPr bwMode="auto">
            <a:xfrm>
              <a:off x="2782645" y="-92391"/>
              <a:ext cx="648072" cy="523220"/>
              <a:chOff x="-571364" y="-193262"/>
              <a:chExt cx="648072" cy="523220"/>
            </a:xfrm>
          </p:grpSpPr>
          <p:sp>
            <p:nvSpPr>
              <p:cNvPr id="107" name="矩形 57"/>
              <p:cNvSpPr>
                <a:spLocks noChangeArrowheads="1"/>
              </p:cNvSpPr>
              <p:nvPr/>
            </p:nvSpPr>
            <p:spPr bwMode="auto">
              <a:xfrm>
                <a:off x="-537457" y="-174098"/>
                <a:ext cx="454398" cy="454354"/>
              </a:xfrm>
              <a:prstGeom prst="rect">
                <a:avLst/>
              </a:prstGeom>
              <a:solidFill>
                <a:srgbClr val="CB1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2000">
                  <a:solidFill>
                    <a:schemeClr val="bg1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08" name="TextBox 58"/>
              <p:cNvSpPr>
                <a:spLocks noChangeArrowheads="1"/>
              </p:cNvSpPr>
              <p:nvPr/>
            </p:nvSpPr>
            <p:spPr bwMode="auto">
              <a:xfrm>
                <a:off x="-571364" y="-193262"/>
                <a:ext cx="64807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Cassannet Bold" charset="0"/>
                    <a:ea typeface="Calibri" pitchFamily="34" charset="0"/>
                    <a:cs typeface="Calibri" pitchFamily="34" charset="0"/>
                    <a:sym typeface="Calibri" pitchFamily="34" charset="0"/>
                  </a:rPr>
                  <a:t>01</a:t>
                </a:r>
                <a:endParaRPr lang="zh-CN" altLang="en-US" sz="2800" dirty="0">
                  <a:solidFill>
                    <a:schemeClr val="bg1"/>
                  </a:solidFill>
                  <a:latin typeface="Cassannet Bold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7937346" y="1364647"/>
            <a:ext cx="3288680" cy="952133"/>
            <a:chOff x="8017316" y="1380270"/>
            <a:chExt cx="3288680" cy="952133"/>
          </a:xfrm>
        </p:grpSpPr>
        <p:sp>
          <p:nvSpPr>
            <p:cNvPr id="110" name="TextBox 60"/>
            <p:cNvSpPr>
              <a:spLocks noChangeArrowheads="1"/>
            </p:cNvSpPr>
            <p:nvPr/>
          </p:nvSpPr>
          <p:spPr bwMode="auto">
            <a:xfrm>
              <a:off x="8017316" y="1901516"/>
              <a:ext cx="328868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grpSp>
          <p:nvGrpSpPr>
            <p:cNvPr id="111" name="组合 61"/>
            <p:cNvGrpSpPr>
              <a:grpSpLocks/>
            </p:cNvGrpSpPr>
            <p:nvPr/>
          </p:nvGrpSpPr>
          <p:grpSpPr bwMode="auto">
            <a:xfrm>
              <a:off x="8164192" y="1380270"/>
              <a:ext cx="647958" cy="522883"/>
              <a:chOff x="701478" y="-492476"/>
              <a:chExt cx="648074" cy="523221"/>
            </a:xfrm>
          </p:grpSpPr>
          <p:sp>
            <p:nvSpPr>
              <p:cNvPr id="112" name="矩形 62"/>
              <p:cNvSpPr>
                <a:spLocks noChangeArrowheads="1"/>
              </p:cNvSpPr>
              <p:nvPr/>
            </p:nvSpPr>
            <p:spPr bwMode="auto">
              <a:xfrm>
                <a:off x="702139" y="-474969"/>
                <a:ext cx="566603" cy="454354"/>
              </a:xfrm>
              <a:prstGeom prst="rect">
                <a:avLst/>
              </a:prstGeom>
              <a:solidFill>
                <a:srgbClr val="CB1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2000">
                  <a:solidFill>
                    <a:schemeClr val="bg2">
                      <a:lumMod val="10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13" name="TextBox 63"/>
              <p:cNvSpPr>
                <a:spLocks noChangeArrowheads="1"/>
              </p:cNvSpPr>
              <p:nvPr/>
            </p:nvSpPr>
            <p:spPr bwMode="auto">
              <a:xfrm>
                <a:off x="701478" y="-492476"/>
                <a:ext cx="648074" cy="523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Cassannet Bold" charset="0"/>
                    <a:ea typeface="Calibri" pitchFamily="34" charset="0"/>
                    <a:cs typeface="Calibri" pitchFamily="34" charset="0"/>
                    <a:sym typeface="Calibri" pitchFamily="34" charset="0"/>
                  </a:rPr>
                  <a:t>04</a:t>
                </a:r>
                <a:endParaRPr lang="zh-CN" altLang="en-US" sz="2800" dirty="0">
                  <a:solidFill>
                    <a:schemeClr val="bg1"/>
                  </a:solidFill>
                  <a:latin typeface="Cassannet Bold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114" name="组合 64"/>
          <p:cNvGrpSpPr>
            <a:grpSpLocks/>
          </p:cNvGrpSpPr>
          <p:nvPr/>
        </p:nvGrpSpPr>
        <p:grpSpPr bwMode="auto">
          <a:xfrm>
            <a:off x="1219660" y="2219482"/>
            <a:ext cx="3159047" cy="1205853"/>
            <a:chOff x="378327" y="-15739"/>
            <a:chExt cx="3159401" cy="1207423"/>
          </a:xfrm>
        </p:grpSpPr>
        <p:sp>
          <p:nvSpPr>
            <p:cNvPr id="115" name="TextBox 65"/>
            <p:cNvSpPr>
              <a:spLocks noChangeArrowheads="1"/>
            </p:cNvSpPr>
            <p:nvPr/>
          </p:nvSpPr>
          <p:spPr bwMode="auto">
            <a:xfrm>
              <a:off x="378327" y="544512"/>
              <a:ext cx="3159401" cy="64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r"/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r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6" name="矩形 66"/>
            <p:cNvSpPr>
              <a:spLocks noChangeArrowheads="1"/>
            </p:cNvSpPr>
            <p:nvPr/>
          </p:nvSpPr>
          <p:spPr bwMode="auto">
            <a:xfrm>
              <a:off x="2933996" y="18695"/>
              <a:ext cx="454398" cy="45435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chemeClr val="bg2">
                    <a:lumMod val="10000"/>
                  </a:schemeClr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17" name="TextBox 67"/>
            <p:cNvSpPr>
              <a:spLocks noChangeArrowheads="1"/>
            </p:cNvSpPr>
            <p:nvPr/>
          </p:nvSpPr>
          <p:spPr bwMode="auto">
            <a:xfrm>
              <a:off x="2889656" y="-15739"/>
              <a:ext cx="6480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ssannet Bold" charset="0"/>
                  <a:ea typeface="Calibri" pitchFamily="34" charset="0"/>
                  <a:cs typeface="Calibri" pitchFamily="34" charset="0"/>
                  <a:sym typeface="Calibri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Cassannet Bold" charset="0"/>
                <a:sym typeface="宋体" pitchFamily="2" charset="-122"/>
              </a:endParaRPr>
            </a:p>
          </p:txBody>
        </p:sp>
      </p:grpSp>
      <p:grpSp>
        <p:nvGrpSpPr>
          <p:cNvPr id="118" name="组合 68"/>
          <p:cNvGrpSpPr>
            <a:grpSpLocks/>
          </p:cNvGrpSpPr>
          <p:nvPr/>
        </p:nvGrpSpPr>
        <p:grpSpPr bwMode="auto">
          <a:xfrm>
            <a:off x="7935924" y="4922342"/>
            <a:ext cx="3290102" cy="910238"/>
            <a:chOff x="252478" y="-361128"/>
            <a:chExt cx="3289276" cy="910827"/>
          </a:xfrm>
        </p:grpSpPr>
        <p:sp>
          <p:nvSpPr>
            <p:cNvPr id="119" name="TextBox 69"/>
            <p:cNvSpPr>
              <a:spLocks noChangeArrowheads="1"/>
            </p:cNvSpPr>
            <p:nvPr/>
          </p:nvSpPr>
          <p:spPr bwMode="auto">
            <a:xfrm>
              <a:off x="252478" y="118533"/>
              <a:ext cx="3289276" cy="43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点击此处添加文字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0" name="矩形 70"/>
            <p:cNvSpPr>
              <a:spLocks noChangeArrowheads="1"/>
            </p:cNvSpPr>
            <p:nvPr/>
          </p:nvSpPr>
          <p:spPr bwMode="auto">
            <a:xfrm>
              <a:off x="415667" y="-352260"/>
              <a:ext cx="588040" cy="45435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1" name="TextBox 71"/>
            <p:cNvSpPr>
              <a:spLocks noChangeArrowheads="1"/>
            </p:cNvSpPr>
            <p:nvPr/>
          </p:nvSpPr>
          <p:spPr bwMode="auto">
            <a:xfrm>
              <a:off x="430865" y="-361128"/>
              <a:ext cx="6480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ssannet Bold" charset="0"/>
                  <a:ea typeface="微软雅黑" pitchFamily="34" charset="-122"/>
                  <a:sym typeface="微软雅黑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Cassannet Bold" charset="0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65" name="矩形 64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65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68" name="椭圆 67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69" name="椭圆 68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解决方案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solution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86" name="矩形 85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矩形 89"/>
          <p:cNvSpPr/>
          <p:nvPr/>
        </p:nvSpPr>
        <p:spPr>
          <a:xfrm>
            <a:off x="-4494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403528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8111344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2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2"/>
          <p:cNvSpPr>
            <a:spLocks noChangeArrowheads="1"/>
          </p:cNvSpPr>
          <p:nvPr/>
        </p:nvSpPr>
        <p:spPr bwMode="auto">
          <a:xfrm flipH="1">
            <a:off x="6161088" y="2049864"/>
            <a:ext cx="4055511" cy="1789679"/>
          </a:xfrm>
          <a:prstGeom prst="snip2Diag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endParaRPr lang="zh-CN" altLang="en-US">
              <a:solidFill>
                <a:srgbClr val="F2F2F2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84" name="Oval 4"/>
          <p:cNvSpPr>
            <a:spLocks noChangeArrowheads="1"/>
          </p:cNvSpPr>
          <p:nvPr/>
        </p:nvSpPr>
        <p:spPr bwMode="auto">
          <a:xfrm>
            <a:off x="2483377" y="4005064"/>
            <a:ext cx="698738" cy="702220"/>
          </a:xfrm>
          <a:prstGeom prst="ellipse">
            <a:avLst/>
          </a:prstGeom>
          <a:solidFill>
            <a:srgbClr val="CB1B3D"/>
          </a:solidFill>
          <a:ln w="9525">
            <a:noFill/>
            <a:round/>
            <a:headEnd/>
            <a:tailEnd/>
          </a:ln>
        </p:spPr>
        <p:txBody>
          <a:bodyPr lIns="91431" tIns="45715" rIns="91431" bIns="45715" anchor="ctr"/>
          <a:lstStyle/>
          <a:p>
            <a:endParaRPr lang="zh-CN" altLang="en-US" sz="3200">
              <a:solidFill>
                <a:srgbClr val="F2F2F2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86" name="Oval 12"/>
          <p:cNvSpPr>
            <a:spLocks noChangeArrowheads="1"/>
          </p:cNvSpPr>
          <p:nvPr/>
        </p:nvSpPr>
        <p:spPr bwMode="auto">
          <a:xfrm>
            <a:off x="4825801" y="4005064"/>
            <a:ext cx="699898" cy="702220"/>
          </a:xfrm>
          <a:prstGeom prst="ellipse">
            <a:avLst/>
          </a:prstGeom>
          <a:solidFill>
            <a:srgbClr val="CB1B3D"/>
          </a:solidFill>
          <a:ln w="9525">
            <a:noFill/>
            <a:round/>
            <a:headEnd/>
            <a:tailEnd/>
          </a:ln>
        </p:spPr>
        <p:txBody>
          <a:bodyPr lIns="91431" tIns="45715" rIns="91431" bIns="45715" anchor="ctr"/>
          <a:lstStyle/>
          <a:p>
            <a:endParaRPr lang="zh-CN" altLang="en-US" sz="3200">
              <a:solidFill>
                <a:srgbClr val="F2F2F2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6967868" y="4005064"/>
            <a:ext cx="698738" cy="702220"/>
          </a:xfrm>
          <a:prstGeom prst="ellipse">
            <a:avLst/>
          </a:prstGeom>
          <a:solidFill>
            <a:srgbClr val="CB1B3D"/>
          </a:solidFill>
          <a:ln w="9525">
            <a:noFill/>
            <a:round/>
            <a:headEnd/>
            <a:tailEnd/>
          </a:ln>
        </p:spPr>
        <p:txBody>
          <a:bodyPr lIns="91431" tIns="45715" rIns="91431" bIns="45715" anchor="ctr"/>
          <a:lstStyle/>
          <a:p>
            <a:endParaRPr lang="zh-CN" altLang="en-US" sz="3200">
              <a:solidFill>
                <a:srgbClr val="F2F2F2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88" name="Oval 16"/>
          <p:cNvSpPr>
            <a:spLocks noChangeArrowheads="1"/>
          </p:cNvSpPr>
          <p:nvPr/>
        </p:nvSpPr>
        <p:spPr bwMode="auto">
          <a:xfrm>
            <a:off x="8966170" y="4005064"/>
            <a:ext cx="697579" cy="702220"/>
          </a:xfrm>
          <a:prstGeom prst="ellipse">
            <a:avLst/>
          </a:prstGeom>
          <a:solidFill>
            <a:srgbClr val="CB1B3D"/>
          </a:solidFill>
          <a:ln w="9525">
            <a:noFill/>
            <a:round/>
            <a:headEnd/>
            <a:tailEnd/>
          </a:ln>
        </p:spPr>
        <p:txBody>
          <a:bodyPr lIns="91431" tIns="45715" rIns="91431" bIns="45715" anchor="ctr"/>
          <a:lstStyle/>
          <a:p>
            <a:endParaRPr lang="zh-CN" altLang="en-US" sz="3200">
              <a:solidFill>
                <a:srgbClr val="F2F2F2"/>
              </a:solidFill>
              <a:latin typeface="Calibri" pitchFamily="34" charset="0"/>
              <a:sym typeface="Calibri" pitchFamily="34" charset="0"/>
            </a:endParaRPr>
          </a:p>
        </p:txBody>
      </p:sp>
      <p:grpSp>
        <p:nvGrpSpPr>
          <p:cNvPr id="89" name="Group 20"/>
          <p:cNvGrpSpPr>
            <a:grpSpLocks/>
          </p:cNvGrpSpPr>
          <p:nvPr/>
        </p:nvGrpSpPr>
        <p:grpSpPr bwMode="auto">
          <a:xfrm>
            <a:off x="2650122" y="4156571"/>
            <a:ext cx="391152" cy="394635"/>
            <a:chOff x="0" y="0"/>
            <a:chExt cx="401822" cy="404317"/>
          </a:xfrm>
        </p:grpSpPr>
        <p:sp>
          <p:nvSpPr>
            <p:cNvPr id="90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96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97" name="Group 23"/>
          <p:cNvGrpSpPr>
            <a:grpSpLocks/>
          </p:cNvGrpSpPr>
          <p:nvPr/>
        </p:nvGrpSpPr>
        <p:grpSpPr bwMode="auto">
          <a:xfrm>
            <a:off x="5028643" y="4202966"/>
            <a:ext cx="379547" cy="330796"/>
            <a:chOff x="0" y="0"/>
            <a:chExt cx="389342" cy="339426"/>
          </a:xfrm>
        </p:grpSpPr>
        <p:sp>
          <p:nvSpPr>
            <p:cNvPr id="99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0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1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2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9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22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23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24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25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26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27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28" name="Group 35"/>
          <p:cNvGrpSpPr>
            <a:grpSpLocks/>
          </p:cNvGrpSpPr>
          <p:nvPr/>
        </p:nvGrpSpPr>
        <p:grpSpPr bwMode="auto">
          <a:xfrm>
            <a:off x="9129828" y="4164404"/>
            <a:ext cx="370262" cy="366780"/>
            <a:chOff x="0" y="0"/>
            <a:chExt cx="379359" cy="376864"/>
          </a:xfrm>
        </p:grpSpPr>
        <p:sp>
          <p:nvSpPr>
            <p:cNvPr id="129" name="Freeform 150"/>
            <p:cNvSpPr>
              <a:spLocks noEditPoints="1" noChangeArrowheads="1"/>
            </p:cNvSpPr>
            <p:nvPr/>
          </p:nvSpPr>
          <p:spPr bwMode="auto">
            <a:xfrm>
              <a:off x="0" y="0"/>
              <a:ext cx="379359" cy="376864"/>
            </a:xfrm>
            <a:custGeom>
              <a:avLst/>
              <a:gdLst>
                <a:gd name="T0" fmla="*/ 189680 w 114"/>
                <a:gd name="T1" fmla="*/ 0 h 114"/>
                <a:gd name="T2" fmla="*/ 0 w 114"/>
                <a:gd name="T3" fmla="*/ 188432 h 114"/>
                <a:gd name="T4" fmla="*/ 189680 w 114"/>
                <a:gd name="T5" fmla="*/ 376864 h 114"/>
                <a:gd name="T6" fmla="*/ 379359 w 114"/>
                <a:gd name="T7" fmla="*/ 188432 h 114"/>
                <a:gd name="T8" fmla="*/ 189680 w 114"/>
                <a:gd name="T9" fmla="*/ 0 h 114"/>
                <a:gd name="T10" fmla="*/ 189680 w 114"/>
                <a:gd name="T11" fmla="*/ 357029 h 114"/>
                <a:gd name="T12" fmla="*/ 19966 w 114"/>
                <a:gd name="T13" fmla="*/ 188432 h 114"/>
                <a:gd name="T14" fmla="*/ 189680 w 114"/>
                <a:gd name="T15" fmla="*/ 19835 h 114"/>
                <a:gd name="T16" fmla="*/ 359393 w 114"/>
                <a:gd name="T17" fmla="*/ 188432 h 114"/>
                <a:gd name="T18" fmla="*/ 189680 w 114"/>
                <a:gd name="T19" fmla="*/ 357029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4"/>
                <a:gd name="T32" fmla="*/ 114 w 114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0" name="Rectangle 151"/>
            <p:cNvSpPr>
              <a:spLocks noChangeArrowheads="1"/>
            </p:cNvSpPr>
            <p:nvPr/>
          </p:nvSpPr>
          <p:spPr bwMode="auto">
            <a:xfrm>
              <a:off x="144756" y="272040"/>
              <a:ext cx="22463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1" name="Rectangle 152"/>
            <p:cNvSpPr>
              <a:spLocks noChangeArrowheads="1"/>
            </p:cNvSpPr>
            <p:nvPr/>
          </p:nvSpPr>
          <p:spPr bwMode="auto">
            <a:xfrm>
              <a:off x="179697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2" name="Rectangle 153"/>
            <p:cNvSpPr>
              <a:spLocks noChangeArrowheads="1"/>
            </p:cNvSpPr>
            <p:nvPr/>
          </p:nvSpPr>
          <p:spPr bwMode="auto">
            <a:xfrm>
              <a:off x="214638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3" name="Freeform 154"/>
            <p:cNvSpPr>
              <a:spLocks noChangeArrowheads="1"/>
            </p:cNvSpPr>
            <p:nvPr/>
          </p:nvSpPr>
          <p:spPr bwMode="auto">
            <a:xfrm>
              <a:off x="117303" y="107318"/>
              <a:ext cx="82362" cy="84857"/>
            </a:xfrm>
            <a:custGeom>
              <a:avLst/>
              <a:gdLst>
                <a:gd name="T0" fmla="*/ 62595 w 25"/>
                <a:gd name="T1" fmla="*/ 74674 h 25"/>
                <a:gd name="T2" fmla="*/ 72479 w 25"/>
                <a:gd name="T3" fmla="*/ 84857 h 25"/>
                <a:gd name="T4" fmla="*/ 82362 w 25"/>
                <a:gd name="T5" fmla="*/ 74674 h 25"/>
                <a:gd name="T6" fmla="*/ 72479 w 25"/>
                <a:gd name="T7" fmla="*/ 64491 h 25"/>
                <a:gd name="T8" fmla="*/ 69184 w 25"/>
                <a:gd name="T9" fmla="*/ 64491 h 25"/>
                <a:gd name="T10" fmla="*/ 0 w 25"/>
                <a:gd name="T11" fmla="*/ 0 h 25"/>
                <a:gd name="T12" fmla="*/ 62595 w 25"/>
                <a:gd name="T13" fmla="*/ 74674 h 25"/>
                <a:gd name="T14" fmla="*/ 62595 w 25"/>
                <a:gd name="T15" fmla="*/ 74674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4" name="Freeform 155"/>
            <p:cNvSpPr>
              <a:spLocks noChangeArrowheads="1"/>
            </p:cNvSpPr>
            <p:nvPr/>
          </p:nvSpPr>
          <p:spPr bwMode="auto">
            <a:xfrm>
              <a:off x="67387" y="272040"/>
              <a:ext cx="22463" cy="19966"/>
            </a:xfrm>
            <a:custGeom>
              <a:avLst/>
              <a:gdLst>
                <a:gd name="T0" fmla="*/ 0 w 9"/>
                <a:gd name="T1" fmla="*/ 14974 h 8"/>
                <a:gd name="T2" fmla="*/ 7488 w 9"/>
                <a:gd name="T3" fmla="*/ 19966 h 8"/>
                <a:gd name="T4" fmla="*/ 22463 w 9"/>
                <a:gd name="T5" fmla="*/ 2496 h 8"/>
                <a:gd name="T6" fmla="*/ 17471 w 9"/>
                <a:gd name="T7" fmla="*/ 0 h 8"/>
                <a:gd name="T8" fmla="*/ 0 w 9"/>
                <a:gd name="T9" fmla="*/ 1497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5" name="Freeform 156"/>
            <p:cNvSpPr>
              <a:spLocks noChangeArrowheads="1"/>
            </p:cNvSpPr>
            <p:nvPr/>
          </p:nvSpPr>
          <p:spPr bwMode="auto">
            <a:xfrm>
              <a:off x="47421" y="227116"/>
              <a:ext cx="27454" cy="14975"/>
            </a:xfrm>
            <a:custGeom>
              <a:avLst/>
              <a:gdLst>
                <a:gd name="T0" fmla="*/ 22462 w 11"/>
                <a:gd name="T1" fmla="*/ 0 h 6"/>
                <a:gd name="T2" fmla="*/ 0 w 11"/>
                <a:gd name="T3" fmla="*/ 7488 h 6"/>
                <a:gd name="T4" fmla="*/ 2496 w 11"/>
                <a:gd name="T5" fmla="*/ 14975 h 6"/>
                <a:gd name="T6" fmla="*/ 27454 w 11"/>
                <a:gd name="T7" fmla="*/ 7488 h 6"/>
                <a:gd name="T8" fmla="*/ 22462 w 1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6"/>
                <a:gd name="T17" fmla="*/ 11 w 1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6" name="Freeform 157"/>
            <p:cNvSpPr>
              <a:spLocks noChangeArrowheads="1"/>
            </p:cNvSpPr>
            <p:nvPr/>
          </p:nvSpPr>
          <p:spPr bwMode="auto">
            <a:xfrm>
              <a:off x="79865" y="74874"/>
              <a:ext cx="19966" cy="22463"/>
            </a:xfrm>
            <a:custGeom>
              <a:avLst/>
              <a:gdLst>
                <a:gd name="T0" fmla="*/ 0 w 8"/>
                <a:gd name="T1" fmla="*/ 7488 h 9"/>
                <a:gd name="T2" fmla="*/ 17470 w 8"/>
                <a:gd name="T3" fmla="*/ 22463 h 9"/>
                <a:gd name="T4" fmla="*/ 19966 w 8"/>
                <a:gd name="T5" fmla="*/ 17471 h 9"/>
                <a:gd name="T6" fmla="*/ 4992 w 8"/>
                <a:gd name="T7" fmla="*/ 0 h 9"/>
                <a:gd name="T8" fmla="*/ 0 w 8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7" name="Freeform 158"/>
            <p:cNvSpPr>
              <a:spLocks noChangeArrowheads="1"/>
            </p:cNvSpPr>
            <p:nvPr/>
          </p:nvSpPr>
          <p:spPr bwMode="auto">
            <a:xfrm>
              <a:off x="49916" y="124789"/>
              <a:ext cx="27454" cy="12480"/>
            </a:xfrm>
            <a:custGeom>
              <a:avLst/>
              <a:gdLst>
                <a:gd name="T0" fmla="*/ 27454 w 11"/>
                <a:gd name="T1" fmla="*/ 7488 h 5"/>
                <a:gd name="T2" fmla="*/ 4992 w 11"/>
                <a:gd name="T3" fmla="*/ 0 h 5"/>
                <a:gd name="T4" fmla="*/ 0 w 11"/>
                <a:gd name="T5" fmla="*/ 7488 h 5"/>
                <a:gd name="T6" fmla="*/ 24958 w 11"/>
                <a:gd name="T7" fmla="*/ 12480 h 5"/>
                <a:gd name="T8" fmla="*/ 27454 w 11"/>
                <a:gd name="T9" fmla="*/ 748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8" name="Rectangle 159"/>
            <p:cNvSpPr>
              <a:spLocks noChangeArrowheads="1"/>
            </p:cNvSpPr>
            <p:nvPr/>
          </p:nvSpPr>
          <p:spPr bwMode="auto">
            <a:xfrm>
              <a:off x="187185" y="34941"/>
              <a:ext cx="7488" cy="22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9" name="Freeform 160"/>
            <p:cNvSpPr>
              <a:spLocks noChangeArrowheads="1"/>
            </p:cNvSpPr>
            <p:nvPr/>
          </p:nvSpPr>
          <p:spPr bwMode="auto">
            <a:xfrm>
              <a:off x="119798" y="44924"/>
              <a:ext cx="17471" cy="22463"/>
            </a:xfrm>
            <a:custGeom>
              <a:avLst/>
              <a:gdLst>
                <a:gd name="T0" fmla="*/ 17471 w 7"/>
                <a:gd name="T1" fmla="*/ 19967 h 9"/>
                <a:gd name="T2" fmla="*/ 7488 w 7"/>
                <a:gd name="T3" fmla="*/ 0 h 9"/>
                <a:gd name="T4" fmla="*/ 0 w 7"/>
                <a:gd name="T5" fmla="*/ 4992 h 9"/>
                <a:gd name="T6" fmla="*/ 9983 w 7"/>
                <a:gd name="T7" fmla="*/ 22463 h 9"/>
                <a:gd name="T8" fmla="*/ 17471 w 7"/>
                <a:gd name="T9" fmla="*/ 1996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0" name="Freeform 161"/>
            <p:cNvSpPr>
              <a:spLocks noChangeArrowheads="1"/>
            </p:cNvSpPr>
            <p:nvPr/>
          </p:nvSpPr>
          <p:spPr bwMode="auto">
            <a:xfrm>
              <a:off x="234604" y="44924"/>
              <a:ext cx="12480" cy="27454"/>
            </a:xfrm>
            <a:custGeom>
              <a:avLst/>
              <a:gdLst>
                <a:gd name="T0" fmla="*/ 0 w 5"/>
                <a:gd name="T1" fmla="*/ 22462 h 11"/>
                <a:gd name="T2" fmla="*/ 4992 w 5"/>
                <a:gd name="T3" fmla="*/ 27454 h 11"/>
                <a:gd name="T4" fmla="*/ 12480 w 5"/>
                <a:gd name="T5" fmla="*/ 4992 h 11"/>
                <a:gd name="T6" fmla="*/ 4992 w 5"/>
                <a:gd name="T7" fmla="*/ 0 h 11"/>
                <a:gd name="T8" fmla="*/ 0 w 5"/>
                <a:gd name="T9" fmla="*/ 2246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1" name="Freeform 162"/>
            <p:cNvSpPr>
              <a:spLocks noChangeArrowheads="1"/>
            </p:cNvSpPr>
            <p:nvPr/>
          </p:nvSpPr>
          <p:spPr bwMode="auto">
            <a:xfrm>
              <a:off x="277033" y="272040"/>
              <a:ext cx="22463" cy="19966"/>
            </a:xfrm>
            <a:custGeom>
              <a:avLst/>
              <a:gdLst>
                <a:gd name="T0" fmla="*/ 0 w 9"/>
                <a:gd name="T1" fmla="*/ 2496 h 8"/>
                <a:gd name="T2" fmla="*/ 19967 w 9"/>
                <a:gd name="T3" fmla="*/ 19966 h 8"/>
                <a:gd name="T4" fmla="*/ 22463 w 9"/>
                <a:gd name="T5" fmla="*/ 14974 h 8"/>
                <a:gd name="T6" fmla="*/ 7488 w 9"/>
                <a:gd name="T7" fmla="*/ 0 h 8"/>
                <a:gd name="T8" fmla="*/ 0 w 9"/>
                <a:gd name="T9" fmla="*/ 249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2" name="Freeform 163"/>
            <p:cNvSpPr>
              <a:spLocks noChangeArrowheads="1"/>
            </p:cNvSpPr>
            <p:nvPr/>
          </p:nvSpPr>
          <p:spPr bwMode="auto">
            <a:xfrm>
              <a:off x="304486" y="227116"/>
              <a:ext cx="24958" cy="14975"/>
            </a:xfrm>
            <a:custGeom>
              <a:avLst/>
              <a:gdLst>
                <a:gd name="T0" fmla="*/ 0 w 10"/>
                <a:gd name="T1" fmla="*/ 7488 h 6"/>
                <a:gd name="T2" fmla="*/ 22462 w 10"/>
                <a:gd name="T3" fmla="*/ 14975 h 6"/>
                <a:gd name="T4" fmla="*/ 24958 w 10"/>
                <a:gd name="T5" fmla="*/ 7488 h 6"/>
                <a:gd name="T6" fmla="*/ 2496 w 10"/>
                <a:gd name="T7" fmla="*/ 0 h 6"/>
                <a:gd name="T8" fmla="*/ 0 w 10"/>
                <a:gd name="T9" fmla="*/ 748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3" name="Freeform 164"/>
            <p:cNvSpPr>
              <a:spLocks noChangeArrowheads="1"/>
            </p:cNvSpPr>
            <p:nvPr/>
          </p:nvSpPr>
          <p:spPr bwMode="auto">
            <a:xfrm>
              <a:off x="274536" y="74874"/>
              <a:ext cx="22463" cy="22463"/>
            </a:xfrm>
            <a:custGeom>
              <a:avLst/>
              <a:gdLst>
                <a:gd name="T0" fmla="*/ 22463 w 9"/>
                <a:gd name="T1" fmla="*/ 7488 h 9"/>
                <a:gd name="T2" fmla="*/ 19967 w 9"/>
                <a:gd name="T3" fmla="*/ 0 h 9"/>
                <a:gd name="T4" fmla="*/ 0 w 9"/>
                <a:gd name="T5" fmla="*/ 17471 h 9"/>
                <a:gd name="T6" fmla="*/ 4992 w 9"/>
                <a:gd name="T7" fmla="*/ 22463 h 9"/>
                <a:gd name="T8" fmla="*/ 22463 w 9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4" name="Freeform 165"/>
            <p:cNvSpPr>
              <a:spLocks noChangeArrowheads="1"/>
            </p:cNvSpPr>
            <p:nvPr/>
          </p:nvSpPr>
          <p:spPr bwMode="auto">
            <a:xfrm>
              <a:off x="299494" y="124789"/>
              <a:ext cx="27454" cy="12480"/>
            </a:xfrm>
            <a:custGeom>
              <a:avLst/>
              <a:gdLst>
                <a:gd name="T0" fmla="*/ 24958 w 11"/>
                <a:gd name="T1" fmla="*/ 0 h 5"/>
                <a:gd name="T2" fmla="*/ 0 w 11"/>
                <a:gd name="T3" fmla="*/ 7488 h 5"/>
                <a:gd name="T4" fmla="*/ 4992 w 11"/>
                <a:gd name="T5" fmla="*/ 12480 h 5"/>
                <a:gd name="T6" fmla="*/ 27454 w 11"/>
                <a:gd name="T7" fmla="*/ 7488 h 5"/>
                <a:gd name="T8" fmla="*/ 24958 w 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5" name="Rectangle 166"/>
            <p:cNvSpPr>
              <a:spLocks noChangeArrowheads="1"/>
            </p:cNvSpPr>
            <p:nvPr/>
          </p:nvSpPr>
          <p:spPr bwMode="auto">
            <a:xfrm>
              <a:off x="39933" y="174705"/>
              <a:ext cx="24958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6" name="Rectangle 167"/>
            <p:cNvSpPr>
              <a:spLocks noChangeArrowheads="1"/>
            </p:cNvSpPr>
            <p:nvPr/>
          </p:nvSpPr>
          <p:spPr bwMode="auto">
            <a:xfrm>
              <a:off x="316965" y="177200"/>
              <a:ext cx="27454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147" name="Group 54"/>
          <p:cNvGrpSpPr>
            <a:grpSpLocks/>
          </p:cNvGrpSpPr>
          <p:nvPr/>
        </p:nvGrpSpPr>
        <p:grpSpPr bwMode="auto">
          <a:xfrm>
            <a:off x="7175562" y="4212111"/>
            <a:ext cx="292497" cy="379547"/>
            <a:chOff x="0" y="0"/>
            <a:chExt cx="299494" cy="389342"/>
          </a:xfrm>
        </p:grpSpPr>
        <p:sp>
          <p:nvSpPr>
            <p:cNvPr id="148" name="Freeform 170"/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49" name="Freeform 171"/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50" name="剪去对角的矩形 149"/>
          <p:cNvSpPr/>
          <p:nvPr/>
        </p:nvSpPr>
        <p:spPr>
          <a:xfrm>
            <a:off x="1768597" y="2124667"/>
            <a:ext cx="4299203" cy="1734811"/>
          </a:xfrm>
          <a:prstGeom prst="snip2Diag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rgbClr val="007FDE"/>
              </a:solidFill>
            </a:endParaRPr>
          </a:p>
        </p:txBody>
      </p:sp>
      <p:sp>
        <p:nvSpPr>
          <p:cNvPr id="151" name="矩形 104"/>
          <p:cNvSpPr>
            <a:spLocks noChangeArrowheads="1"/>
          </p:cNvSpPr>
          <p:nvPr/>
        </p:nvSpPr>
        <p:spPr bwMode="auto">
          <a:xfrm>
            <a:off x="4029188" y="2357902"/>
            <a:ext cx="1364440" cy="44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pPr algn="r"/>
            <a:r>
              <a:rPr lang="zh-CN" altLang="en-US" sz="23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sz="23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2" name="矩形 47"/>
          <p:cNvSpPr>
            <a:spLocks noChangeArrowheads="1"/>
          </p:cNvSpPr>
          <p:nvPr/>
        </p:nvSpPr>
        <p:spPr bwMode="auto">
          <a:xfrm>
            <a:off x="2285247" y="2789699"/>
            <a:ext cx="3471827" cy="6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5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920797" y="5223270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920797" y="4761608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297214" y="5247203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4297214" y="4785543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6434670" y="5233368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34670" y="4771708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8425386" y="5222486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8425386" y="4760824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76" name="矩形 75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等腰三角形 76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79" name="椭圆 78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80" name="椭圆 79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完成</a:t>
            </a:r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成果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Completion of outcomes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92" name="矩形 91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矩形 92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8" name="矩形 97"/>
          <p:cNvSpPr/>
          <p:nvPr/>
        </p:nvSpPr>
        <p:spPr>
          <a:xfrm>
            <a:off x="-4494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403528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8111344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6748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6" grpId="0" animBg="1"/>
      <p:bldP spid="87" grpId="0" animBg="1"/>
      <p:bldP spid="88" grpId="0" animBg="1"/>
      <p:bldP spid="150" grpId="0" animBg="1"/>
      <p:bldP spid="151" grpId="0"/>
      <p:bldP spid="152" grpId="0"/>
      <p:bldP spid="15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82" grpId="0"/>
      <p:bldP spid="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六边形 97"/>
          <p:cNvSpPr/>
          <p:nvPr/>
        </p:nvSpPr>
        <p:spPr>
          <a:xfrm>
            <a:off x="4997626" y="1606968"/>
            <a:ext cx="1330501" cy="1147051"/>
          </a:xfrm>
          <a:prstGeom prst="hexagon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3" name="六边形 102"/>
          <p:cNvSpPr/>
          <p:nvPr/>
        </p:nvSpPr>
        <p:spPr>
          <a:xfrm>
            <a:off x="6124487" y="2238985"/>
            <a:ext cx="1330501" cy="1147051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4" name="六边形 103"/>
          <p:cNvSpPr/>
          <p:nvPr/>
        </p:nvSpPr>
        <p:spPr>
          <a:xfrm>
            <a:off x="4997626" y="2854689"/>
            <a:ext cx="1330501" cy="1147051"/>
          </a:xfrm>
          <a:prstGeom prst="hexagon">
            <a:avLst/>
          </a:prstGeom>
          <a:blipFill dpi="0" rotWithShape="1">
            <a:blip r:embed="rId3"/>
            <a:srcRect/>
            <a:tile tx="0" ty="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endParaRPr lang="zh-CN" altLang="en-US"/>
          </a:p>
        </p:txBody>
      </p:sp>
      <p:sp>
        <p:nvSpPr>
          <p:cNvPr id="105" name="六边形 104"/>
          <p:cNvSpPr/>
          <p:nvPr/>
        </p:nvSpPr>
        <p:spPr>
          <a:xfrm>
            <a:off x="7251347" y="2871123"/>
            <a:ext cx="1330501" cy="1147051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endParaRPr lang="zh-CN" altLang="en-US"/>
          </a:p>
        </p:txBody>
      </p:sp>
      <p:sp>
        <p:nvSpPr>
          <p:cNvPr id="106" name="六边形 105"/>
          <p:cNvSpPr/>
          <p:nvPr/>
        </p:nvSpPr>
        <p:spPr>
          <a:xfrm>
            <a:off x="6128108" y="3478537"/>
            <a:ext cx="1330501" cy="1147051"/>
          </a:xfrm>
          <a:prstGeom prst="hexagon">
            <a:avLst/>
          </a:prstGeom>
          <a:solidFill>
            <a:srgbClr val="7B8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7" name="六边形 106"/>
          <p:cNvSpPr/>
          <p:nvPr/>
        </p:nvSpPr>
        <p:spPr>
          <a:xfrm>
            <a:off x="8378208" y="2241743"/>
            <a:ext cx="1330501" cy="1147051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08" name="六边形 107"/>
          <p:cNvSpPr/>
          <p:nvPr/>
        </p:nvSpPr>
        <p:spPr>
          <a:xfrm>
            <a:off x="3870766" y="2241743"/>
            <a:ext cx="1330501" cy="1147051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endParaRPr lang="zh-CN" altLang="en-US"/>
          </a:p>
        </p:txBody>
      </p:sp>
      <p:sp>
        <p:nvSpPr>
          <p:cNvPr id="110" name="六边形 109"/>
          <p:cNvSpPr/>
          <p:nvPr/>
        </p:nvSpPr>
        <p:spPr>
          <a:xfrm>
            <a:off x="4997626" y="4102409"/>
            <a:ext cx="1330501" cy="1147051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endParaRPr lang="zh-CN" altLang="en-US"/>
          </a:p>
        </p:txBody>
      </p:sp>
      <p:sp>
        <p:nvSpPr>
          <p:cNvPr id="111" name="六边形 110"/>
          <p:cNvSpPr/>
          <p:nvPr/>
        </p:nvSpPr>
        <p:spPr>
          <a:xfrm>
            <a:off x="7251348" y="4102409"/>
            <a:ext cx="1330501" cy="1147051"/>
          </a:xfrm>
          <a:prstGeom prst="hexagon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2" name="六边形 111"/>
          <p:cNvSpPr/>
          <p:nvPr/>
        </p:nvSpPr>
        <p:spPr>
          <a:xfrm>
            <a:off x="8378208" y="3468947"/>
            <a:ext cx="1330501" cy="1147051"/>
          </a:xfrm>
          <a:prstGeom prst="hexagon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3" name="六边形 112"/>
          <p:cNvSpPr/>
          <p:nvPr/>
        </p:nvSpPr>
        <p:spPr>
          <a:xfrm>
            <a:off x="3870766" y="3468947"/>
            <a:ext cx="1330501" cy="1147051"/>
          </a:xfrm>
          <a:prstGeom prst="hexagon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4" name="六边形 113"/>
          <p:cNvSpPr/>
          <p:nvPr/>
        </p:nvSpPr>
        <p:spPr>
          <a:xfrm>
            <a:off x="2743902" y="2871123"/>
            <a:ext cx="1330501" cy="1147051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115" name="TextBox 114"/>
          <p:cNvSpPr txBox="1"/>
          <p:nvPr/>
        </p:nvSpPr>
        <p:spPr>
          <a:xfrm flipH="1">
            <a:off x="2333183" y="4972286"/>
            <a:ext cx="1433957" cy="317468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defRPr/>
            </a:pPr>
            <a:r>
              <a:rPr lang="zh-CN" altLang="en-US" sz="2000" b="0" dirty="0">
                <a:solidFill>
                  <a:srgbClr val="25C0B7"/>
                </a:solidFill>
                <a:latin typeface="Arial Rounded MT Bold" pitchFamily="34" charset="0"/>
                <a:cs typeface="Times New Roman" pitchFamily="18" charset="0"/>
              </a:rPr>
              <a:t>添加标题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33184" y="5261943"/>
            <a:ext cx="3433001" cy="511368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37" name="矩形 36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等腰三角形 37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0" name="椭圆 39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41" name="椭圆 40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完成</a:t>
            </a:r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成果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Completion of outcomes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46" name="矩形 45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矩形 49"/>
          <p:cNvSpPr/>
          <p:nvPr/>
        </p:nvSpPr>
        <p:spPr>
          <a:xfrm>
            <a:off x="-4494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403528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8111344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6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1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3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1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3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1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/>
      <p:bldP spid="116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2075782" y="2328705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>
            <a:off x="2075782" y="2795927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>
            <a:off x="2075782" y="3252158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Line 9"/>
          <p:cNvSpPr>
            <a:spLocks noChangeShapeType="1"/>
          </p:cNvSpPr>
          <p:nvPr/>
        </p:nvSpPr>
        <p:spPr bwMode="auto">
          <a:xfrm>
            <a:off x="2075782" y="3719382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>
            <a:off x="2075782" y="4186605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2075782" y="4653829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2075782" y="5066977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3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2075782" y="5534201"/>
            <a:ext cx="4897325" cy="0"/>
          </a:xfrm>
          <a:prstGeom prst="line">
            <a:avLst/>
          </a:prstGeom>
          <a:noFill/>
          <a:ln w="5" cap="flat">
            <a:solidFill>
              <a:schemeClr val="tx1">
                <a:lumMod val="65000"/>
                <a:lumOff val="35000"/>
                <a:alpha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1802871" y="5341111"/>
            <a:ext cx="214641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558171" y="4877031"/>
            <a:ext cx="358912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100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58171" y="4412947"/>
            <a:ext cx="358912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200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58171" y="3948864"/>
            <a:ext cx="358912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300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58171" y="3484779"/>
            <a:ext cx="358912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400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58171" y="3020697"/>
            <a:ext cx="358912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58171" y="2556614"/>
            <a:ext cx="358912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600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58171" y="2092531"/>
            <a:ext cx="358912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700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423620" y="5589240"/>
            <a:ext cx="424635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635583" y="5589240"/>
            <a:ext cx="424635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891518" y="5589240"/>
            <a:ext cx="424635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97988" y="5589240"/>
            <a:ext cx="424635" cy="240531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250125" y="3320955"/>
            <a:ext cx="3151994" cy="611395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250126" y="2964667"/>
            <a:ext cx="1369235" cy="305468"/>
          </a:xfrm>
          <a:prstGeom prst="rect">
            <a:avLst/>
          </a:prstGeom>
          <a:noFill/>
        </p:spPr>
        <p:txBody>
          <a:bodyPr wrap="square" lIns="70557" tIns="0" rIns="70557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243963" y="4082084"/>
            <a:ext cx="2030524" cy="502140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</a:rPr>
              <a:t>123,4567873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ebas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679206" y="5272221"/>
            <a:ext cx="758059" cy="255919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72" name="Freeform 35"/>
          <p:cNvSpPr>
            <a:spLocks noEditPoints="1"/>
          </p:cNvSpPr>
          <p:nvPr/>
        </p:nvSpPr>
        <p:spPr bwMode="auto">
          <a:xfrm>
            <a:off x="10528840" y="4115672"/>
            <a:ext cx="181802" cy="383267"/>
          </a:xfrm>
          <a:custGeom>
            <a:avLst/>
            <a:gdLst>
              <a:gd name="T0" fmla="*/ 76 w 153"/>
              <a:gd name="T1" fmla="*/ 60 h 322"/>
              <a:gd name="T2" fmla="*/ 106 w 153"/>
              <a:gd name="T3" fmla="*/ 30 h 322"/>
              <a:gd name="T4" fmla="*/ 76 w 153"/>
              <a:gd name="T5" fmla="*/ 0 h 322"/>
              <a:gd name="T6" fmla="*/ 46 w 153"/>
              <a:gd name="T7" fmla="*/ 30 h 322"/>
              <a:gd name="T8" fmla="*/ 76 w 153"/>
              <a:gd name="T9" fmla="*/ 60 h 322"/>
              <a:gd name="T10" fmla="*/ 151 w 153"/>
              <a:gd name="T11" fmla="*/ 161 h 322"/>
              <a:gd name="T12" fmla="*/ 151 w 153"/>
              <a:gd name="T13" fmla="*/ 161 h 322"/>
              <a:gd name="T14" fmla="*/ 127 w 153"/>
              <a:gd name="T15" fmla="*/ 91 h 322"/>
              <a:gd name="T16" fmla="*/ 97 w 153"/>
              <a:gd name="T17" fmla="*/ 67 h 322"/>
              <a:gd name="T18" fmla="*/ 56 w 153"/>
              <a:gd name="T19" fmla="*/ 67 h 322"/>
              <a:gd name="T20" fmla="*/ 27 w 153"/>
              <a:gd name="T21" fmla="*/ 85 h 322"/>
              <a:gd name="T22" fmla="*/ 27 w 153"/>
              <a:gd name="T23" fmla="*/ 85 h 322"/>
              <a:gd name="T24" fmla="*/ 26 w 153"/>
              <a:gd name="T25" fmla="*/ 91 h 322"/>
              <a:gd name="T26" fmla="*/ 2 w 153"/>
              <a:gd name="T27" fmla="*/ 161 h 322"/>
              <a:gd name="T28" fmla="*/ 9 w 153"/>
              <a:gd name="T29" fmla="*/ 176 h 322"/>
              <a:gd name="T30" fmla="*/ 23 w 153"/>
              <a:gd name="T31" fmla="*/ 169 h 322"/>
              <a:gd name="T32" fmla="*/ 45 w 153"/>
              <a:gd name="T33" fmla="*/ 104 h 322"/>
              <a:gd name="T34" fmla="*/ 49 w 153"/>
              <a:gd name="T35" fmla="*/ 104 h 322"/>
              <a:gd name="T36" fmla="*/ 12 w 153"/>
              <a:gd name="T37" fmla="*/ 214 h 322"/>
              <a:gd name="T38" fmla="*/ 46 w 153"/>
              <a:gd name="T39" fmla="*/ 214 h 322"/>
              <a:gd name="T40" fmla="*/ 46 w 153"/>
              <a:gd name="T41" fmla="*/ 308 h 322"/>
              <a:gd name="T42" fmla="*/ 60 w 153"/>
              <a:gd name="T43" fmla="*/ 322 h 322"/>
              <a:gd name="T44" fmla="*/ 75 w 153"/>
              <a:gd name="T45" fmla="*/ 308 h 322"/>
              <a:gd name="T46" fmla="*/ 75 w 153"/>
              <a:gd name="T47" fmla="*/ 214 h 322"/>
              <a:gd name="T48" fmla="*/ 78 w 153"/>
              <a:gd name="T49" fmla="*/ 214 h 322"/>
              <a:gd name="T50" fmla="*/ 78 w 153"/>
              <a:gd name="T51" fmla="*/ 308 h 322"/>
              <a:gd name="T52" fmla="*/ 92 w 153"/>
              <a:gd name="T53" fmla="*/ 322 h 322"/>
              <a:gd name="T54" fmla="*/ 106 w 153"/>
              <a:gd name="T55" fmla="*/ 308 h 322"/>
              <a:gd name="T56" fmla="*/ 106 w 153"/>
              <a:gd name="T57" fmla="*/ 214 h 322"/>
              <a:gd name="T58" fmla="*/ 141 w 153"/>
              <a:gd name="T59" fmla="*/ 214 h 322"/>
              <a:gd name="T60" fmla="*/ 104 w 153"/>
              <a:gd name="T61" fmla="*/ 104 h 322"/>
              <a:gd name="T62" fmla="*/ 107 w 153"/>
              <a:gd name="T63" fmla="*/ 104 h 322"/>
              <a:gd name="T64" fmla="*/ 129 w 153"/>
              <a:gd name="T65" fmla="*/ 169 h 322"/>
              <a:gd name="T66" fmla="*/ 144 w 153"/>
              <a:gd name="T67" fmla="*/ 176 h 322"/>
              <a:gd name="T68" fmla="*/ 151 w 153"/>
              <a:gd name="T69" fmla="*/ 161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" h="322">
                <a:moveTo>
                  <a:pt x="76" y="60"/>
                </a:moveTo>
                <a:cubicBezTo>
                  <a:pt x="92" y="60"/>
                  <a:pt x="106" y="46"/>
                  <a:pt x="106" y="30"/>
                </a:cubicBezTo>
                <a:cubicBezTo>
                  <a:pt x="106" y="14"/>
                  <a:pt x="92" y="0"/>
                  <a:pt x="76" y="0"/>
                </a:cubicBezTo>
                <a:cubicBezTo>
                  <a:pt x="60" y="0"/>
                  <a:pt x="46" y="14"/>
                  <a:pt x="46" y="30"/>
                </a:cubicBezTo>
                <a:cubicBezTo>
                  <a:pt x="46" y="46"/>
                  <a:pt x="60" y="60"/>
                  <a:pt x="76" y="60"/>
                </a:cubicBezTo>
                <a:close/>
                <a:moveTo>
                  <a:pt x="151" y="161"/>
                </a:moveTo>
                <a:cubicBezTo>
                  <a:pt x="151" y="161"/>
                  <a:pt x="151" y="161"/>
                  <a:pt x="151" y="161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4" y="77"/>
                  <a:pt x="112" y="67"/>
                  <a:pt x="97" y="67"/>
                </a:cubicBezTo>
                <a:cubicBezTo>
                  <a:pt x="56" y="67"/>
                  <a:pt x="56" y="67"/>
                  <a:pt x="56" y="67"/>
                </a:cubicBezTo>
                <a:cubicBezTo>
                  <a:pt x="43" y="67"/>
                  <a:pt x="32" y="74"/>
                  <a:pt x="27" y="85"/>
                </a:cubicBezTo>
                <a:cubicBezTo>
                  <a:pt x="27" y="85"/>
                  <a:pt x="27" y="85"/>
                  <a:pt x="27" y="85"/>
                </a:cubicBezTo>
                <a:cubicBezTo>
                  <a:pt x="27" y="87"/>
                  <a:pt x="26" y="89"/>
                  <a:pt x="26" y="91"/>
                </a:cubicBezTo>
                <a:cubicBezTo>
                  <a:pt x="2" y="161"/>
                  <a:pt x="2" y="161"/>
                  <a:pt x="2" y="161"/>
                </a:cubicBezTo>
                <a:cubicBezTo>
                  <a:pt x="0" y="167"/>
                  <a:pt x="3" y="174"/>
                  <a:pt x="9" y="176"/>
                </a:cubicBezTo>
                <a:cubicBezTo>
                  <a:pt x="15" y="178"/>
                  <a:pt x="21" y="175"/>
                  <a:pt x="23" y="169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9" y="104"/>
                  <a:pt x="49" y="104"/>
                  <a:pt x="49" y="104"/>
                </a:cubicBezTo>
                <a:cubicBezTo>
                  <a:pt x="12" y="214"/>
                  <a:pt x="12" y="214"/>
                  <a:pt x="12" y="214"/>
                </a:cubicBezTo>
                <a:cubicBezTo>
                  <a:pt x="46" y="214"/>
                  <a:pt x="46" y="214"/>
                  <a:pt x="46" y="214"/>
                </a:cubicBezTo>
                <a:cubicBezTo>
                  <a:pt x="46" y="308"/>
                  <a:pt x="46" y="308"/>
                  <a:pt x="46" y="308"/>
                </a:cubicBezTo>
                <a:cubicBezTo>
                  <a:pt x="46" y="316"/>
                  <a:pt x="53" y="322"/>
                  <a:pt x="60" y="322"/>
                </a:cubicBezTo>
                <a:cubicBezTo>
                  <a:pt x="68" y="322"/>
                  <a:pt x="75" y="316"/>
                  <a:pt x="75" y="308"/>
                </a:cubicBezTo>
                <a:cubicBezTo>
                  <a:pt x="75" y="214"/>
                  <a:pt x="75" y="214"/>
                  <a:pt x="75" y="214"/>
                </a:cubicBezTo>
                <a:cubicBezTo>
                  <a:pt x="78" y="214"/>
                  <a:pt x="78" y="214"/>
                  <a:pt x="78" y="214"/>
                </a:cubicBezTo>
                <a:cubicBezTo>
                  <a:pt x="78" y="308"/>
                  <a:pt x="78" y="308"/>
                  <a:pt x="78" y="308"/>
                </a:cubicBezTo>
                <a:cubicBezTo>
                  <a:pt x="78" y="316"/>
                  <a:pt x="85" y="322"/>
                  <a:pt x="92" y="322"/>
                </a:cubicBezTo>
                <a:cubicBezTo>
                  <a:pt x="100" y="322"/>
                  <a:pt x="106" y="316"/>
                  <a:pt x="106" y="308"/>
                </a:cubicBezTo>
                <a:cubicBezTo>
                  <a:pt x="106" y="214"/>
                  <a:pt x="106" y="214"/>
                  <a:pt x="106" y="214"/>
                </a:cubicBezTo>
                <a:cubicBezTo>
                  <a:pt x="141" y="214"/>
                  <a:pt x="141" y="214"/>
                  <a:pt x="141" y="214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07" y="104"/>
                  <a:pt x="107" y="104"/>
                  <a:pt x="107" y="104"/>
                </a:cubicBezTo>
                <a:cubicBezTo>
                  <a:pt x="129" y="169"/>
                  <a:pt x="129" y="169"/>
                  <a:pt x="129" y="169"/>
                </a:cubicBezTo>
                <a:cubicBezTo>
                  <a:pt x="131" y="175"/>
                  <a:pt x="138" y="178"/>
                  <a:pt x="144" y="176"/>
                </a:cubicBezTo>
                <a:cubicBezTo>
                  <a:pt x="150" y="174"/>
                  <a:pt x="153" y="167"/>
                  <a:pt x="151" y="161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36"/>
          <p:cNvSpPr>
            <a:spLocks noEditPoints="1"/>
          </p:cNvSpPr>
          <p:nvPr/>
        </p:nvSpPr>
        <p:spPr bwMode="auto">
          <a:xfrm>
            <a:off x="10274487" y="4115672"/>
            <a:ext cx="151083" cy="381756"/>
          </a:xfrm>
          <a:custGeom>
            <a:avLst/>
            <a:gdLst>
              <a:gd name="T0" fmla="*/ 64 w 127"/>
              <a:gd name="T1" fmla="*/ 58 h 321"/>
              <a:gd name="T2" fmla="*/ 93 w 127"/>
              <a:gd name="T3" fmla="*/ 29 h 321"/>
              <a:gd name="T4" fmla="*/ 64 w 127"/>
              <a:gd name="T5" fmla="*/ 0 h 321"/>
              <a:gd name="T6" fmla="*/ 34 w 127"/>
              <a:gd name="T7" fmla="*/ 29 h 321"/>
              <a:gd name="T8" fmla="*/ 64 w 127"/>
              <a:gd name="T9" fmla="*/ 58 h 321"/>
              <a:gd name="T10" fmla="*/ 127 w 127"/>
              <a:gd name="T11" fmla="*/ 85 h 321"/>
              <a:gd name="T12" fmla="*/ 127 w 127"/>
              <a:gd name="T13" fmla="*/ 85 h 321"/>
              <a:gd name="T14" fmla="*/ 102 w 127"/>
              <a:gd name="T15" fmla="*/ 63 h 321"/>
              <a:gd name="T16" fmla="*/ 25 w 127"/>
              <a:gd name="T17" fmla="*/ 63 h 321"/>
              <a:gd name="T18" fmla="*/ 1 w 127"/>
              <a:gd name="T19" fmla="*/ 85 h 321"/>
              <a:gd name="T20" fmla="*/ 0 w 127"/>
              <a:gd name="T21" fmla="*/ 85 h 321"/>
              <a:gd name="T22" fmla="*/ 0 w 127"/>
              <a:gd name="T23" fmla="*/ 169 h 321"/>
              <a:gd name="T24" fmla="*/ 13 w 127"/>
              <a:gd name="T25" fmla="*/ 181 h 321"/>
              <a:gd name="T26" fmla="*/ 26 w 127"/>
              <a:gd name="T27" fmla="*/ 169 h 321"/>
              <a:gd name="T28" fmla="*/ 26 w 127"/>
              <a:gd name="T29" fmla="*/ 107 h 321"/>
              <a:gd name="T30" fmla="*/ 29 w 127"/>
              <a:gd name="T31" fmla="*/ 107 h 321"/>
              <a:gd name="T32" fmla="*/ 31 w 127"/>
              <a:gd name="T33" fmla="*/ 107 h 321"/>
              <a:gd name="T34" fmla="*/ 30 w 127"/>
              <a:gd name="T35" fmla="*/ 110 h 321"/>
              <a:gd name="T36" fmla="*/ 30 w 127"/>
              <a:gd name="T37" fmla="*/ 306 h 321"/>
              <a:gd name="T38" fmla="*/ 46 w 127"/>
              <a:gd name="T39" fmla="*/ 321 h 321"/>
              <a:gd name="T40" fmla="*/ 62 w 127"/>
              <a:gd name="T41" fmla="*/ 306 h 321"/>
              <a:gd name="T42" fmla="*/ 62 w 127"/>
              <a:gd name="T43" fmla="*/ 216 h 321"/>
              <a:gd name="T44" fmla="*/ 66 w 127"/>
              <a:gd name="T45" fmla="*/ 216 h 321"/>
              <a:gd name="T46" fmla="*/ 66 w 127"/>
              <a:gd name="T47" fmla="*/ 306 h 321"/>
              <a:gd name="T48" fmla="*/ 81 w 127"/>
              <a:gd name="T49" fmla="*/ 321 h 321"/>
              <a:gd name="T50" fmla="*/ 97 w 127"/>
              <a:gd name="T51" fmla="*/ 306 h 321"/>
              <a:gd name="T52" fmla="*/ 97 w 127"/>
              <a:gd name="T53" fmla="*/ 110 h 321"/>
              <a:gd name="T54" fmla="*/ 97 w 127"/>
              <a:gd name="T55" fmla="*/ 107 h 321"/>
              <a:gd name="T56" fmla="*/ 101 w 127"/>
              <a:gd name="T57" fmla="*/ 107 h 321"/>
              <a:gd name="T58" fmla="*/ 101 w 127"/>
              <a:gd name="T59" fmla="*/ 168 h 321"/>
              <a:gd name="T60" fmla="*/ 114 w 127"/>
              <a:gd name="T61" fmla="*/ 181 h 321"/>
              <a:gd name="T62" fmla="*/ 127 w 127"/>
              <a:gd name="T63" fmla="*/ 168 h 321"/>
              <a:gd name="T64" fmla="*/ 127 w 127"/>
              <a:gd name="T65" fmla="*/ 85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7" h="321">
                <a:moveTo>
                  <a:pt x="64" y="58"/>
                </a:moveTo>
                <a:cubicBezTo>
                  <a:pt x="80" y="58"/>
                  <a:pt x="93" y="45"/>
                  <a:pt x="93" y="29"/>
                </a:cubicBezTo>
                <a:cubicBezTo>
                  <a:pt x="93" y="13"/>
                  <a:pt x="80" y="0"/>
                  <a:pt x="64" y="0"/>
                </a:cubicBezTo>
                <a:cubicBezTo>
                  <a:pt x="47" y="0"/>
                  <a:pt x="34" y="13"/>
                  <a:pt x="34" y="29"/>
                </a:cubicBezTo>
                <a:cubicBezTo>
                  <a:pt x="34" y="45"/>
                  <a:pt x="47" y="58"/>
                  <a:pt x="64" y="58"/>
                </a:cubicBezTo>
                <a:close/>
                <a:moveTo>
                  <a:pt x="127" y="85"/>
                </a:moveTo>
                <a:cubicBezTo>
                  <a:pt x="127" y="85"/>
                  <a:pt x="127" y="85"/>
                  <a:pt x="127" y="85"/>
                </a:cubicBezTo>
                <a:cubicBezTo>
                  <a:pt x="126" y="73"/>
                  <a:pt x="115" y="63"/>
                  <a:pt x="102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12" y="63"/>
                  <a:pt x="2" y="73"/>
                  <a:pt x="1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176"/>
                  <a:pt x="6" y="181"/>
                  <a:pt x="13" y="181"/>
                </a:cubicBezTo>
                <a:cubicBezTo>
                  <a:pt x="20" y="181"/>
                  <a:pt x="26" y="176"/>
                  <a:pt x="26" y="169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7" y="107"/>
                  <a:pt x="28" y="107"/>
                  <a:pt x="29" y="107"/>
                </a:cubicBezTo>
                <a:cubicBezTo>
                  <a:pt x="31" y="107"/>
                  <a:pt x="31" y="107"/>
                  <a:pt x="31" y="107"/>
                </a:cubicBezTo>
                <a:cubicBezTo>
                  <a:pt x="30" y="108"/>
                  <a:pt x="30" y="109"/>
                  <a:pt x="30" y="110"/>
                </a:cubicBezTo>
                <a:cubicBezTo>
                  <a:pt x="30" y="306"/>
                  <a:pt x="30" y="306"/>
                  <a:pt x="30" y="306"/>
                </a:cubicBezTo>
                <a:cubicBezTo>
                  <a:pt x="30" y="314"/>
                  <a:pt x="37" y="321"/>
                  <a:pt x="46" y="321"/>
                </a:cubicBezTo>
                <a:cubicBezTo>
                  <a:pt x="55" y="321"/>
                  <a:pt x="62" y="314"/>
                  <a:pt x="62" y="306"/>
                </a:cubicBezTo>
                <a:cubicBezTo>
                  <a:pt x="62" y="216"/>
                  <a:pt x="62" y="216"/>
                  <a:pt x="62" y="216"/>
                </a:cubicBezTo>
                <a:cubicBezTo>
                  <a:pt x="66" y="216"/>
                  <a:pt x="66" y="216"/>
                  <a:pt x="66" y="216"/>
                </a:cubicBezTo>
                <a:cubicBezTo>
                  <a:pt x="66" y="306"/>
                  <a:pt x="66" y="306"/>
                  <a:pt x="66" y="306"/>
                </a:cubicBezTo>
                <a:cubicBezTo>
                  <a:pt x="66" y="314"/>
                  <a:pt x="73" y="321"/>
                  <a:pt x="81" y="321"/>
                </a:cubicBezTo>
                <a:cubicBezTo>
                  <a:pt x="90" y="321"/>
                  <a:pt x="97" y="314"/>
                  <a:pt x="97" y="306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97" y="109"/>
                  <a:pt x="97" y="108"/>
                  <a:pt x="97" y="107"/>
                </a:cubicBezTo>
                <a:cubicBezTo>
                  <a:pt x="101" y="107"/>
                  <a:pt x="101" y="107"/>
                  <a:pt x="101" y="107"/>
                </a:cubicBezTo>
                <a:cubicBezTo>
                  <a:pt x="101" y="168"/>
                  <a:pt x="101" y="168"/>
                  <a:pt x="101" y="168"/>
                </a:cubicBezTo>
                <a:cubicBezTo>
                  <a:pt x="101" y="175"/>
                  <a:pt x="107" y="181"/>
                  <a:pt x="114" y="181"/>
                </a:cubicBezTo>
                <a:cubicBezTo>
                  <a:pt x="121" y="181"/>
                  <a:pt x="127" y="175"/>
                  <a:pt x="127" y="168"/>
                </a:cubicBezTo>
                <a:cubicBezTo>
                  <a:pt x="127" y="85"/>
                  <a:pt x="127" y="85"/>
                  <a:pt x="127" y="8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38"/>
          <p:cNvSpPr>
            <a:spLocks noEditPoints="1"/>
          </p:cNvSpPr>
          <p:nvPr/>
        </p:nvSpPr>
        <p:spPr bwMode="auto">
          <a:xfrm>
            <a:off x="8362522" y="5272218"/>
            <a:ext cx="261113" cy="261128"/>
          </a:xfrm>
          <a:custGeom>
            <a:avLst/>
            <a:gdLst>
              <a:gd name="T0" fmla="*/ 91 w 181"/>
              <a:gd name="T1" fmla="*/ 0 h 181"/>
              <a:gd name="T2" fmla="*/ 154 w 181"/>
              <a:gd name="T3" fmla="*/ 26 h 181"/>
              <a:gd name="T4" fmla="*/ 154 w 181"/>
              <a:gd name="T5" fmla="*/ 26 h 181"/>
              <a:gd name="T6" fmla="*/ 181 w 181"/>
              <a:gd name="T7" fmla="*/ 90 h 181"/>
              <a:gd name="T8" fmla="*/ 154 w 181"/>
              <a:gd name="T9" fmla="*/ 154 h 181"/>
              <a:gd name="T10" fmla="*/ 91 w 181"/>
              <a:gd name="T11" fmla="*/ 181 h 181"/>
              <a:gd name="T12" fmla="*/ 27 w 181"/>
              <a:gd name="T13" fmla="*/ 154 h 181"/>
              <a:gd name="T14" fmla="*/ 27 w 181"/>
              <a:gd name="T15" fmla="*/ 154 h 181"/>
              <a:gd name="T16" fmla="*/ 0 w 181"/>
              <a:gd name="T17" fmla="*/ 90 h 181"/>
              <a:gd name="T18" fmla="*/ 27 w 181"/>
              <a:gd name="T19" fmla="*/ 26 h 181"/>
              <a:gd name="T20" fmla="*/ 27 w 181"/>
              <a:gd name="T21" fmla="*/ 26 h 181"/>
              <a:gd name="T22" fmla="*/ 91 w 181"/>
              <a:gd name="T23" fmla="*/ 0 h 181"/>
              <a:gd name="T24" fmla="*/ 129 w 181"/>
              <a:gd name="T25" fmla="*/ 52 h 181"/>
              <a:gd name="T26" fmla="*/ 91 w 181"/>
              <a:gd name="T27" fmla="*/ 36 h 181"/>
              <a:gd name="T28" fmla="*/ 52 w 181"/>
              <a:gd name="T29" fmla="*/ 52 h 181"/>
              <a:gd name="T30" fmla="*/ 52 w 181"/>
              <a:gd name="T31" fmla="*/ 52 h 181"/>
              <a:gd name="T32" fmla="*/ 37 w 181"/>
              <a:gd name="T33" fmla="*/ 90 h 181"/>
              <a:gd name="T34" fmla="*/ 52 w 181"/>
              <a:gd name="T35" fmla="*/ 128 h 181"/>
              <a:gd name="T36" fmla="*/ 52 w 181"/>
              <a:gd name="T37" fmla="*/ 128 h 181"/>
              <a:gd name="T38" fmla="*/ 91 w 181"/>
              <a:gd name="T39" fmla="*/ 144 h 181"/>
              <a:gd name="T40" fmla="*/ 129 w 181"/>
              <a:gd name="T41" fmla="*/ 128 h 181"/>
              <a:gd name="T42" fmla="*/ 145 w 181"/>
              <a:gd name="T43" fmla="*/ 90 h 181"/>
              <a:gd name="T44" fmla="*/ 129 w 181"/>
              <a:gd name="T45" fmla="*/ 5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1" h="181">
                <a:moveTo>
                  <a:pt x="91" y="0"/>
                </a:moveTo>
                <a:cubicBezTo>
                  <a:pt x="116" y="0"/>
                  <a:pt x="138" y="10"/>
                  <a:pt x="154" y="26"/>
                </a:cubicBezTo>
                <a:cubicBezTo>
                  <a:pt x="154" y="26"/>
                  <a:pt x="154" y="26"/>
                  <a:pt x="154" y="26"/>
                </a:cubicBezTo>
                <a:cubicBezTo>
                  <a:pt x="171" y="43"/>
                  <a:pt x="181" y="65"/>
                  <a:pt x="181" y="90"/>
                </a:cubicBezTo>
                <a:cubicBezTo>
                  <a:pt x="181" y="115"/>
                  <a:pt x="171" y="138"/>
                  <a:pt x="154" y="154"/>
                </a:cubicBezTo>
                <a:cubicBezTo>
                  <a:pt x="138" y="170"/>
                  <a:pt x="116" y="181"/>
                  <a:pt x="91" y="181"/>
                </a:cubicBezTo>
                <a:cubicBezTo>
                  <a:pt x="66" y="181"/>
                  <a:pt x="43" y="170"/>
                  <a:pt x="27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10" y="138"/>
                  <a:pt x="0" y="115"/>
                  <a:pt x="0" y="90"/>
                </a:cubicBezTo>
                <a:cubicBezTo>
                  <a:pt x="0" y="65"/>
                  <a:pt x="10" y="43"/>
                  <a:pt x="27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43" y="10"/>
                  <a:pt x="66" y="0"/>
                  <a:pt x="91" y="0"/>
                </a:cubicBezTo>
                <a:close/>
                <a:moveTo>
                  <a:pt x="129" y="52"/>
                </a:moveTo>
                <a:cubicBezTo>
                  <a:pt x="119" y="42"/>
                  <a:pt x="105" y="36"/>
                  <a:pt x="91" y="36"/>
                </a:cubicBezTo>
                <a:cubicBezTo>
                  <a:pt x="76" y="36"/>
                  <a:pt x="62" y="4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43" y="62"/>
                  <a:pt x="37" y="75"/>
                  <a:pt x="37" y="90"/>
                </a:cubicBezTo>
                <a:cubicBezTo>
                  <a:pt x="37" y="105"/>
                  <a:pt x="43" y="119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62" y="138"/>
                  <a:pt x="76" y="144"/>
                  <a:pt x="91" y="144"/>
                </a:cubicBezTo>
                <a:cubicBezTo>
                  <a:pt x="105" y="144"/>
                  <a:pt x="119" y="138"/>
                  <a:pt x="129" y="128"/>
                </a:cubicBezTo>
                <a:cubicBezTo>
                  <a:pt x="138" y="119"/>
                  <a:pt x="145" y="105"/>
                  <a:pt x="145" y="90"/>
                </a:cubicBezTo>
                <a:cubicBezTo>
                  <a:pt x="145" y="75"/>
                  <a:pt x="139" y="62"/>
                  <a:pt x="129" y="52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7"/>
          <p:cNvSpPr>
            <a:spLocks/>
          </p:cNvSpPr>
          <p:nvPr/>
        </p:nvSpPr>
        <p:spPr bwMode="auto">
          <a:xfrm>
            <a:off x="2270123" y="3814023"/>
            <a:ext cx="925512" cy="1716088"/>
          </a:xfrm>
          <a:custGeom>
            <a:avLst/>
            <a:gdLst>
              <a:gd name="T0" fmla="*/ 0 w 2566"/>
              <a:gd name="T1" fmla="*/ 4761 h 4761"/>
              <a:gd name="T2" fmla="*/ 1296 w 2566"/>
              <a:gd name="T3" fmla="*/ 0 h 4761"/>
              <a:gd name="T4" fmla="*/ 2566 w 2566"/>
              <a:gd name="T5" fmla="*/ 4761 h 4761"/>
              <a:gd name="T6" fmla="*/ 0 w 2566"/>
              <a:gd name="T7" fmla="*/ 4761 h 4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6" h="4761">
                <a:moveTo>
                  <a:pt x="0" y="4761"/>
                </a:moveTo>
                <a:lnTo>
                  <a:pt x="1296" y="0"/>
                </a:lnTo>
                <a:lnTo>
                  <a:pt x="2566" y="4761"/>
                </a:lnTo>
                <a:lnTo>
                  <a:pt x="0" y="4761"/>
                </a:lnTo>
                <a:close/>
              </a:path>
            </a:pathLst>
          </a:custGeom>
          <a:solidFill>
            <a:srgbClr val="CB1B3D"/>
          </a:solidFill>
          <a:ln>
            <a:noFill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10"/>
          <p:cNvSpPr>
            <a:spLocks/>
          </p:cNvSpPr>
          <p:nvPr/>
        </p:nvSpPr>
        <p:spPr bwMode="auto">
          <a:xfrm>
            <a:off x="3452809" y="3193311"/>
            <a:ext cx="1058862" cy="2336800"/>
          </a:xfrm>
          <a:custGeom>
            <a:avLst/>
            <a:gdLst>
              <a:gd name="T0" fmla="*/ 0 w 2937"/>
              <a:gd name="T1" fmla="*/ 6482 h 6482"/>
              <a:gd name="T2" fmla="*/ 1455 w 2937"/>
              <a:gd name="T3" fmla="*/ 0 h 6482"/>
              <a:gd name="T4" fmla="*/ 2937 w 2937"/>
              <a:gd name="T5" fmla="*/ 6482 h 6482"/>
              <a:gd name="T6" fmla="*/ 0 w 2937"/>
              <a:gd name="T7" fmla="*/ 6482 h 6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37" h="6482">
                <a:moveTo>
                  <a:pt x="0" y="6482"/>
                </a:moveTo>
                <a:lnTo>
                  <a:pt x="1455" y="0"/>
                </a:lnTo>
                <a:lnTo>
                  <a:pt x="2937" y="6482"/>
                </a:lnTo>
                <a:lnTo>
                  <a:pt x="0" y="6482"/>
                </a:lnTo>
                <a:close/>
              </a:path>
            </a:pathLst>
          </a:custGeom>
          <a:solidFill>
            <a:srgbClr val="CB1B3D">
              <a:alpha val="64000"/>
            </a:srgbClr>
          </a:solidFill>
          <a:ln>
            <a:noFill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Freeform 14"/>
          <p:cNvSpPr>
            <a:spLocks/>
          </p:cNvSpPr>
          <p:nvPr/>
        </p:nvSpPr>
        <p:spPr bwMode="auto">
          <a:xfrm>
            <a:off x="4625973" y="4133116"/>
            <a:ext cx="944562" cy="1401763"/>
          </a:xfrm>
          <a:custGeom>
            <a:avLst/>
            <a:gdLst>
              <a:gd name="T0" fmla="*/ 0 w 2619"/>
              <a:gd name="T1" fmla="*/ 3889 h 3889"/>
              <a:gd name="T2" fmla="*/ 1297 w 2619"/>
              <a:gd name="T3" fmla="*/ 0 h 3889"/>
              <a:gd name="T4" fmla="*/ 2619 w 2619"/>
              <a:gd name="T5" fmla="*/ 3889 h 3889"/>
              <a:gd name="T6" fmla="*/ 0 w 2619"/>
              <a:gd name="T7" fmla="*/ 3889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19" h="3889">
                <a:moveTo>
                  <a:pt x="0" y="3889"/>
                </a:moveTo>
                <a:lnTo>
                  <a:pt x="1297" y="0"/>
                </a:lnTo>
                <a:lnTo>
                  <a:pt x="2619" y="3889"/>
                </a:lnTo>
                <a:lnTo>
                  <a:pt x="0" y="3889"/>
                </a:lnTo>
                <a:close/>
              </a:path>
            </a:pathLst>
          </a:custGeom>
          <a:solidFill>
            <a:srgbClr val="CB1B3D"/>
          </a:solidFill>
          <a:ln>
            <a:noFill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Freeform 17"/>
          <p:cNvSpPr>
            <a:spLocks/>
          </p:cNvSpPr>
          <p:nvPr/>
        </p:nvSpPr>
        <p:spPr bwMode="auto">
          <a:xfrm>
            <a:off x="5751514" y="2545612"/>
            <a:ext cx="1125537" cy="2984500"/>
          </a:xfrm>
          <a:custGeom>
            <a:avLst/>
            <a:gdLst>
              <a:gd name="T0" fmla="*/ 0 w 3122"/>
              <a:gd name="T1" fmla="*/ 8280 h 8280"/>
              <a:gd name="T2" fmla="*/ 1561 w 3122"/>
              <a:gd name="T3" fmla="*/ 0 h 8280"/>
              <a:gd name="T4" fmla="*/ 3122 w 3122"/>
              <a:gd name="T5" fmla="*/ 8280 h 8280"/>
              <a:gd name="T6" fmla="*/ 0 w 3122"/>
              <a:gd name="T7" fmla="*/ 8280 h 8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22" h="8280">
                <a:moveTo>
                  <a:pt x="0" y="8280"/>
                </a:moveTo>
                <a:lnTo>
                  <a:pt x="1561" y="0"/>
                </a:lnTo>
                <a:lnTo>
                  <a:pt x="3122" y="8280"/>
                </a:lnTo>
                <a:lnTo>
                  <a:pt x="0" y="8280"/>
                </a:lnTo>
                <a:close/>
              </a:path>
            </a:pathLst>
          </a:custGeom>
          <a:solidFill>
            <a:srgbClr val="CB1B3D">
              <a:alpha val="64000"/>
            </a:srgbClr>
          </a:solidFill>
          <a:ln>
            <a:noFill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TextBox 101"/>
          <p:cNvSpPr txBox="1"/>
          <p:nvPr/>
        </p:nvSpPr>
        <p:spPr>
          <a:xfrm>
            <a:off x="8679206" y="4889634"/>
            <a:ext cx="758059" cy="255919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109" name="Freeform 38"/>
          <p:cNvSpPr>
            <a:spLocks noEditPoints="1"/>
          </p:cNvSpPr>
          <p:nvPr/>
        </p:nvSpPr>
        <p:spPr bwMode="auto">
          <a:xfrm>
            <a:off x="8362522" y="4889630"/>
            <a:ext cx="261113" cy="261128"/>
          </a:xfrm>
          <a:custGeom>
            <a:avLst/>
            <a:gdLst>
              <a:gd name="T0" fmla="*/ 91 w 181"/>
              <a:gd name="T1" fmla="*/ 0 h 181"/>
              <a:gd name="T2" fmla="*/ 154 w 181"/>
              <a:gd name="T3" fmla="*/ 26 h 181"/>
              <a:gd name="T4" fmla="*/ 154 w 181"/>
              <a:gd name="T5" fmla="*/ 26 h 181"/>
              <a:gd name="T6" fmla="*/ 181 w 181"/>
              <a:gd name="T7" fmla="*/ 90 h 181"/>
              <a:gd name="T8" fmla="*/ 154 w 181"/>
              <a:gd name="T9" fmla="*/ 154 h 181"/>
              <a:gd name="T10" fmla="*/ 91 w 181"/>
              <a:gd name="T11" fmla="*/ 181 h 181"/>
              <a:gd name="T12" fmla="*/ 27 w 181"/>
              <a:gd name="T13" fmla="*/ 154 h 181"/>
              <a:gd name="T14" fmla="*/ 27 w 181"/>
              <a:gd name="T15" fmla="*/ 154 h 181"/>
              <a:gd name="T16" fmla="*/ 0 w 181"/>
              <a:gd name="T17" fmla="*/ 90 h 181"/>
              <a:gd name="T18" fmla="*/ 27 w 181"/>
              <a:gd name="T19" fmla="*/ 26 h 181"/>
              <a:gd name="T20" fmla="*/ 27 w 181"/>
              <a:gd name="T21" fmla="*/ 26 h 181"/>
              <a:gd name="T22" fmla="*/ 91 w 181"/>
              <a:gd name="T23" fmla="*/ 0 h 181"/>
              <a:gd name="T24" fmla="*/ 129 w 181"/>
              <a:gd name="T25" fmla="*/ 52 h 181"/>
              <a:gd name="T26" fmla="*/ 91 w 181"/>
              <a:gd name="T27" fmla="*/ 36 h 181"/>
              <a:gd name="T28" fmla="*/ 52 w 181"/>
              <a:gd name="T29" fmla="*/ 52 h 181"/>
              <a:gd name="T30" fmla="*/ 52 w 181"/>
              <a:gd name="T31" fmla="*/ 52 h 181"/>
              <a:gd name="T32" fmla="*/ 37 w 181"/>
              <a:gd name="T33" fmla="*/ 90 h 181"/>
              <a:gd name="T34" fmla="*/ 52 w 181"/>
              <a:gd name="T35" fmla="*/ 128 h 181"/>
              <a:gd name="T36" fmla="*/ 52 w 181"/>
              <a:gd name="T37" fmla="*/ 128 h 181"/>
              <a:gd name="T38" fmla="*/ 91 w 181"/>
              <a:gd name="T39" fmla="*/ 144 h 181"/>
              <a:gd name="T40" fmla="*/ 129 w 181"/>
              <a:gd name="T41" fmla="*/ 128 h 181"/>
              <a:gd name="T42" fmla="*/ 145 w 181"/>
              <a:gd name="T43" fmla="*/ 90 h 181"/>
              <a:gd name="T44" fmla="*/ 129 w 181"/>
              <a:gd name="T45" fmla="*/ 5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1" h="181">
                <a:moveTo>
                  <a:pt x="91" y="0"/>
                </a:moveTo>
                <a:cubicBezTo>
                  <a:pt x="116" y="0"/>
                  <a:pt x="138" y="10"/>
                  <a:pt x="154" y="26"/>
                </a:cubicBezTo>
                <a:cubicBezTo>
                  <a:pt x="154" y="26"/>
                  <a:pt x="154" y="26"/>
                  <a:pt x="154" y="26"/>
                </a:cubicBezTo>
                <a:cubicBezTo>
                  <a:pt x="171" y="43"/>
                  <a:pt x="181" y="65"/>
                  <a:pt x="181" y="90"/>
                </a:cubicBezTo>
                <a:cubicBezTo>
                  <a:pt x="181" y="115"/>
                  <a:pt x="171" y="138"/>
                  <a:pt x="154" y="154"/>
                </a:cubicBezTo>
                <a:cubicBezTo>
                  <a:pt x="138" y="170"/>
                  <a:pt x="116" y="181"/>
                  <a:pt x="91" y="181"/>
                </a:cubicBezTo>
                <a:cubicBezTo>
                  <a:pt x="66" y="181"/>
                  <a:pt x="43" y="170"/>
                  <a:pt x="27" y="154"/>
                </a:cubicBezTo>
                <a:cubicBezTo>
                  <a:pt x="27" y="154"/>
                  <a:pt x="27" y="154"/>
                  <a:pt x="27" y="154"/>
                </a:cubicBezTo>
                <a:cubicBezTo>
                  <a:pt x="10" y="138"/>
                  <a:pt x="0" y="115"/>
                  <a:pt x="0" y="90"/>
                </a:cubicBezTo>
                <a:cubicBezTo>
                  <a:pt x="0" y="65"/>
                  <a:pt x="10" y="43"/>
                  <a:pt x="27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43" y="10"/>
                  <a:pt x="66" y="0"/>
                  <a:pt x="91" y="0"/>
                </a:cubicBezTo>
                <a:close/>
                <a:moveTo>
                  <a:pt x="129" y="52"/>
                </a:moveTo>
                <a:cubicBezTo>
                  <a:pt x="119" y="42"/>
                  <a:pt x="105" y="36"/>
                  <a:pt x="91" y="36"/>
                </a:cubicBezTo>
                <a:cubicBezTo>
                  <a:pt x="76" y="36"/>
                  <a:pt x="62" y="4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43" y="62"/>
                  <a:pt x="37" y="75"/>
                  <a:pt x="37" y="90"/>
                </a:cubicBezTo>
                <a:cubicBezTo>
                  <a:pt x="37" y="105"/>
                  <a:pt x="43" y="119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62" y="138"/>
                  <a:pt x="76" y="144"/>
                  <a:pt x="91" y="144"/>
                </a:cubicBezTo>
                <a:cubicBezTo>
                  <a:pt x="105" y="144"/>
                  <a:pt x="119" y="138"/>
                  <a:pt x="129" y="128"/>
                </a:cubicBezTo>
                <a:cubicBezTo>
                  <a:pt x="138" y="119"/>
                  <a:pt x="145" y="105"/>
                  <a:pt x="145" y="90"/>
                </a:cubicBezTo>
                <a:cubicBezTo>
                  <a:pt x="145" y="75"/>
                  <a:pt x="139" y="62"/>
                  <a:pt x="129" y="52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70557" tIns="35279" rIns="70557" bIns="3527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246603" y="2389748"/>
            <a:ext cx="3947725" cy="1799647"/>
            <a:chOff x="2246603" y="2389748"/>
            <a:chExt cx="3947725" cy="1799647"/>
          </a:xfrm>
        </p:grpSpPr>
        <p:cxnSp>
          <p:nvCxnSpPr>
            <p:cNvPr id="117" name="直接连接符 116"/>
            <p:cNvCxnSpPr/>
            <p:nvPr/>
          </p:nvCxnSpPr>
          <p:spPr>
            <a:xfrm flipH="1" flipV="1">
              <a:off x="2848256" y="3020698"/>
              <a:ext cx="1086710" cy="43152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2246603" y="2389748"/>
              <a:ext cx="3947725" cy="1799647"/>
              <a:chOff x="2246603" y="2389748"/>
              <a:chExt cx="3947725" cy="1799647"/>
            </a:xfrm>
          </p:grpSpPr>
          <p:cxnSp>
            <p:nvCxnSpPr>
              <p:cNvPr id="3" name="直接连接符 2"/>
              <p:cNvCxnSpPr/>
              <p:nvPr/>
            </p:nvCxnSpPr>
            <p:spPr>
              <a:xfrm flipV="1">
                <a:off x="2270123" y="3020697"/>
                <a:ext cx="578132" cy="1168698"/>
              </a:xfrm>
              <a:prstGeom prst="line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3934966" y="2545612"/>
                <a:ext cx="560320" cy="518238"/>
              </a:xfrm>
              <a:prstGeom prst="line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 flipH="1" flipV="1">
                <a:off x="4495286" y="2545612"/>
                <a:ext cx="717903" cy="736402"/>
              </a:xfrm>
              <a:prstGeom prst="line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 flipH="1">
                <a:off x="5213187" y="2420888"/>
                <a:ext cx="947901" cy="858229"/>
              </a:xfrm>
              <a:prstGeom prst="line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椭圆 29"/>
              <p:cNvSpPr/>
              <p:nvPr/>
            </p:nvSpPr>
            <p:spPr>
              <a:xfrm>
                <a:off x="4472911" y="2502614"/>
                <a:ext cx="72000" cy="72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5182047" y="3220575"/>
                <a:ext cx="72000" cy="72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122328" y="2389748"/>
                <a:ext cx="72000" cy="72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897100" y="3013040"/>
                <a:ext cx="72000" cy="72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2817116" y="2978710"/>
                <a:ext cx="72000" cy="72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2246603" y="4115672"/>
                <a:ext cx="72000" cy="72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75" name="矩形 74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等腰三角形 77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80" name="椭圆 79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81" name="椭圆 80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项目增</a:t>
            </a:r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受益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Project benefit increase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88" name="矩形 87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2" name="矩形 91"/>
          <p:cNvSpPr/>
          <p:nvPr/>
        </p:nvSpPr>
        <p:spPr>
          <a:xfrm>
            <a:off x="-4494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4035287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8111344" y="6669360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0181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2" grpId="0" animBg="1"/>
      <p:bldP spid="73" grpId="0" animBg="1"/>
      <p:bldP spid="74" grpId="0" animBg="1"/>
      <p:bldP spid="76" grpId="0" animBg="1"/>
      <p:bldP spid="77" grpId="0" animBg="1"/>
      <p:bldP spid="82" grpId="0" animBg="1"/>
      <p:bldP spid="83" grpId="0" animBg="1"/>
      <p:bldP spid="102" grpId="0"/>
      <p:bldP spid="109" grpId="0" animBg="1"/>
      <p:bldP spid="85" grpId="0"/>
      <p:bldP spid="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71134" y="1772816"/>
            <a:ext cx="1464032" cy="2070443"/>
            <a:chOff x="4015545" y="9349219"/>
            <a:chExt cx="1400904" cy="1981167"/>
          </a:xfrm>
        </p:grpSpPr>
        <p:sp>
          <p:nvSpPr>
            <p:cNvPr id="84" name="TextBox 83"/>
            <p:cNvSpPr txBox="1"/>
            <p:nvPr/>
          </p:nvSpPr>
          <p:spPr>
            <a:xfrm>
              <a:off x="4015545" y="10888628"/>
              <a:ext cx="1400904" cy="441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  <p:sp>
          <p:nvSpPr>
            <p:cNvPr id="141" name="Oval 14"/>
            <p:cNvSpPr>
              <a:spLocks noChangeArrowheads="1"/>
            </p:cNvSpPr>
            <p:nvPr/>
          </p:nvSpPr>
          <p:spPr bwMode="auto">
            <a:xfrm>
              <a:off x="4054923" y="9349219"/>
              <a:ext cx="1338586" cy="1345256"/>
            </a:xfrm>
            <a:prstGeom prst="ellipse">
              <a:avLst/>
            </a:prstGeom>
            <a:solidFill>
              <a:srgbClr val="CB1B3D"/>
            </a:solidFill>
            <a:ln w="9525">
              <a:noFill/>
              <a:round/>
              <a:headEnd/>
              <a:tailEnd/>
            </a:ln>
          </p:spPr>
          <p:txBody>
            <a:bodyPr lIns="91431" tIns="45715" rIns="91431" bIns="45715" anchor="ctr"/>
            <a:lstStyle/>
            <a:p>
              <a:endParaRPr lang="zh-CN" altLang="en-US" sz="3200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grpSp>
          <p:nvGrpSpPr>
            <p:cNvPr id="142" name="Group 54"/>
            <p:cNvGrpSpPr>
              <a:grpSpLocks/>
            </p:cNvGrpSpPr>
            <p:nvPr/>
          </p:nvGrpSpPr>
          <p:grpSpPr bwMode="auto">
            <a:xfrm>
              <a:off x="4448619" y="9704006"/>
              <a:ext cx="560342" cy="727104"/>
              <a:chOff x="0" y="0"/>
              <a:chExt cx="299494" cy="389342"/>
            </a:xfrm>
          </p:grpSpPr>
          <p:sp>
            <p:nvSpPr>
              <p:cNvPr id="143" name="Freeform 170"/>
              <p:cNvSpPr>
                <a:spLocks noChangeArrowheads="1"/>
              </p:cNvSpPr>
              <p:nvPr/>
            </p:nvSpPr>
            <p:spPr bwMode="auto">
              <a:xfrm>
                <a:off x="0" y="112310"/>
                <a:ext cx="299494" cy="277032"/>
              </a:xfrm>
              <a:custGeom>
                <a:avLst/>
                <a:gdLst>
                  <a:gd name="T0" fmla="*/ 149747 w 90"/>
                  <a:gd name="T1" fmla="*/ 277032 h 83"/>
                  <a:gd name="T2" fmla="*/ 299494 w 90"/>
                  <a:gd name="T3" fmla="*/ 0 h 83"/>
                  <a:gd name="T4" fmla="*/ 0 w 90"/>
                  <a:gd name="T5" fmla="*/ 0 h 83"/>
                  <a:gd name="T6" fmla="*/ 149747 w 90"/>
                  <a:gd name="T7" fmla="*/ 277032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83"/>
                  <a:gd name="T14" fmla="*/ 90 w 90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44" name="Freeform 17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99494" cy="94840"/>
              </a:xfrm>
              <a:custGeom>
                <a:avLst/>
                <a:gdLst>
                  <a:gd name="T0" fmla="*/ 279528 w 90"/>
                  <a:gd name="T1" fmla="*/ 0 h 29"/>
                  <a:gd name="T2" fmla="*/ 226284 w 90"/>
                  <a:gd name="T3" fmla="*/ 52326 h 29"/>
                  <a:gd name="T4" fmla="*/ 173041 w 90"/>
                  <a:gd name="T5" fmla="*/ 0 h 29"/>
                  <a:gd name="T6" fmla="*/ 129781 w 90"/>
                  <a:gd name="T7" fmla="*/ 0 h 29"/>
                  <a:gd name="T8" fmla="*/ 76537 w 90"/>
                  <a:gd name="T9" fmla="*/ 52326 h 29"/>
                  <a:gd name="T10" fmla="*/ 23294 w 90"/>
                  <a:gd name="T11" fmla="*/ 0 h 29"/>
                  <a:gd name="T12" fmla="*/ 0 w 90"/>
                  <a:gd name="T13" fmla="*/ 0 h 29"/>
                  <a:gd name="T14" fmla="*/ 0 w 90"/>
                  <a:gd name="T15" fmla="*/ 94840 h 29"/>
                  <a:gd name="T16" fmla="*/ 299494 w 90"/>
                  <a:gd name="T17" fmla="*/ 94840 h 29"/>
                  <a:gd name="T18" fmla="*/ 299494 w 90"/>
                  <a:gd name="T19" fmla="*/ 0 h 29"/>
                  <a:gd name="T20" fmla="*/ 279528 w 90"/>
                  <a:gd name="T21" fmla="*/ 0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29"/>
                  <a:gd name="T35" fmla="*/ 90 w 90"/>
                  <a:gd name="T36" fmla="*/ 29 h 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224732" y="1736774"/>
            <a:ext cx="2318745" cy="2064549"/>
            <a:chOff x="6250059" y="1757290"/>
            <a:chExt cx="2318745" cy="2064549"/>
          </a:xfrm>
        </p:grpSpPr>
        <p:grpSp>
          <p:nvGrpSpPr>
            <p:cNvPr id="69" name="组合 68"/>
            <p:cNvGrpSpPr/>
            <p:nvPr/>
          </p:nvGrpSpPr>
          <p:grpSpPr>
            <a:xfrm>
              <a:off x="6507848" y="1757290"/>
              <a:ext cx="1553246" cy="2028694"/>
              <a:chOff x="6507848" y="1757290"/>
              <a:chExt cx="1553246" cy="2028694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6507848" y="1757290"/>
                <a:ext cx="1553246" cy="2028694"/>
                <a:chOff x="6357056" y="2129546"/>
                <a:chExt cx="1722034" cy="2249144"/>
              </a:xfrm>
            </p:grpSpPr>
            <p:grpSp>
              <p:nvGrpSpPr>
                <p:cNvPr id="73" name="组合 72"/>
                <p:cNvGrpSpPr/>
                <p:nvPr/>
              </p:nvGrpSpPr>
              <p:grpSpPr>
                <a:xfrm>
                  <a:off x="6416530" y="2129546"/>
                  <a:ext cx="1500958" cy="1549924"/>
                  <a:chOff x="6416530" y="2129546"/>
                  <a:chExt cx="1500958" cy="1549924"/>
                </a:xfrm>
              </p:grpSpPr>
              <p:sp>
                <p:nvSpPr>
                  <p:cNvPr id="75" name="椭圆 74"/>
                  <p:cNvSpPr/>
                  <p:nvPr/>
                </p:nvSpPr>
                <p:spPr>
                  <a:xfrm flipH="1" flipV="1">
                    <a:off x="6416530" y="2129546"/>
                    <a:ext cx="1500958" cy="1549924"/>
                  </a:xfrm>
                  <a:prstGeom prst="ellipse">
                    <a:avLst/>
                  </a:prstGeom>
                  <a:noFill/>
                  <a:ln w="76200" cap="rnd" cmpd="sng">
                    <a:solidFill>
                      <a:srgbClr val="CB1B3D"/>
                    </a:solidFill>
                    <a:round/>
                  </a:ln>
                  <a:effectLst>
                    <a:innerShdw blurRad="12700" dist="50800" dir="9660000">
                      <a:schemeClr val="tx1">
                        <a:alpha val="41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aseline="30000" dirty="0"/>
                  </a:p>
                </p:txBody>
              </p:sp>
              <p:sp>
                <p:nvSpPr>
                  <p:cNvPr id="76" name="椭圆 75"/>
                  <p:cNvSpPr/>
                  <p:nvPr/>
                </p:nvSpPr>
                <p:spPr>
                  <a:xfrm flipH="1" flipV="1">
                    <a:off x="6505959" y="2221892"/>
                    <a:ext cx="1322104" cy="136523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bg1"/>
                      </a:gs>
                      <a:gs pos="39999">
                        <a:schemeClr val="bg1"/>
                      </a:gs>
                      <a:gs pos="70000">
                        <a:schemeClr val="bg1"/>
                      </a:gs>
                      <a:gs pos="100000">
                        <a:srgbClr val="FFEBFA"/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101600" dir="1980000" sx="95000" sy="95000" algn="ct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baseline="30000" dirty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74" name="TextBox 73"/>
                <p:cNvSpPr txBox="1"/>
                <p:nvPr/>
              </p:nvSpPr>
              <p:spPr>
                <a:xfrm>
                  <a:off x="6357056" y="3891051"/>
                  <a:ext cx="1722034" cy="4876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dirty="0">
                      <a:solidFill>
                        <a:schemeClr val="bg1">
                          <a:lumMod val="95000"/>
                        </a:schemeClr>
                      </a:solidFill>
                      <a:latin typeface="方正准圆简体" pitchFamily="2" charset="-122"/>
                      <a:ea typeface="方正准圆简体" pitchFamily="2" charset="-122"/>
                    </a:rPr>
                    <a:t>工作概述</a:t>
                  </a:r>
                </a:p>
              </p:txBody>
            </p:sp>
          </p:grpSp>
          <p:sp>
            <p:nvSpPr>
              <p:cNvPr id="72" name="TextBox 71"/>
              <p:cNvSpPr txBox="1"/>
              <p:nvPr/>
            </p:nvSpPr>
            <p:spPr>
              <a:xfrm>
                <a:off x="6737496" y="1856483"/>
                <a:ext cx="1303374" cy="1116512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r>
                  <a:rPr lang="en-US" altLang="zh-CN" sz="6600" spc="-150" dirty="0" smtClean="0">
                    <a:solidFill>
                      <a:srgbClr val="CB1B3D"/>
                    </a:solidFill>
                    <a:latin typeface="DFGothic-EB" pitchFamily="1" charset="-128"/>
                    <a:ea typeface="DFGothic-EB" pitchFamily="1" charset="-128"/>
                  </a:rPr>
                  <a:t>04</a:t>
                </a:r>
                <a:endParaRPr lang="zh-CN" altLang="en-US" sz="6600" spc="-150" dirty="0">
                  <a:solidFill>
                    <a:srgbClr val="CB1B3D"/>
                  </a:solidFill>
                  <a:latin typeface="DFGothic-EB" pitchFamily="1" charset="-128"/>
                  <a:ea typeface="DFGothic-EB" pitchFamily="1" charset="-128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250059" y="3360174"/>
              <a:ext cx="2318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工作不足</a:t>
              </a:r>
              <a:r>
                <a:rPr lang="en-US" altLang="zh-CN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提高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259682" y="4035260"/>
            <a:ext cx="1203676" cy="323165"/>
            <a:chOff x="6259682" y="4035260"/>
            <a:chExt cx="1203676" cy="323165"/>
          </a:xfrm>
        </p:grpSpPr>
        <p:sp>
          <p:nvSpPr>
            <p:cNvPr id="82" name="TextBox 81"/>
            <p:cNvSpPr txBox="1"/>
            <p:nvPr/>
          </p:nvSpPr>
          <p:spPr>
            <a:xfrm>
              <a:off x="6422857" y="4035260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努力方向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6259682" y="4088842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1" name="直角三角形 90"/>
            <p:cNvSpPr/>
            <p:nvPr/>
          </p:nvSpPr>
          <p:spPr>
            <a:xfrm rot="13500000">
              <a:off x="6304280" y="4147726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262287" y="4399206"/>
            <a:ext cx="1201071" cy="323165"/>
            <a:chOff x="6262287" y="4399206"/>
            <a:chExt cx="1201071" cy="323165"/>
          </a:xfrm>
        </p:grpSpPr>
        <p:sp>
          <p:nvSpPr>
            <p:cNvPr id="93" name="TextBox 92"/>
            <p:cNvSpPr txBox="1"/>
            <p:nvPr/>
          </p:nvSpPr>
          <p:spPr>
            <a:xfrm>
              <a:off x="6425462" y="4399206"/>
              <a:ext cx="10378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存在问题</a:t>
              </a:r>
            </a:p>
          </p:txBody>
        </p:sp>
        <p:sp>
          <p:nvSpPr>
            <p:cNvPr id="94" name="椭圆 93"/>
            <p:cNvSpPr/>
            <p:nvPr/>
          </p:nvSpPr>
          <p:spPr>
            <a:xfrm>
              <a:off x="6262287" y="44527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5" name="直角三角形 94"/>
            <p:cNvSpPr/>
            <p:nvPr/>
          </p:nvSpPr>
          <p:spPr>
            <a:xfrm rot="13500000">
              <a:off x="6306885" y="45116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7585425" y="4402546"/>
            <a:ext cx="1375969" cy="323165"/>
            <a:chOff x="7585425" y="4402546"/>
            <a:chExt cx="1375969" cy="323165"/>
          </a:xfrm>
        </p:grpSpPr>
        <p:sp>
          <p:nvSpPr>
            <p:cNvPr id="109" name="TextBox 108"/>
            <p:cNvSpPr txBox="1"/>
            <p:nvPr/>
          </p:nvSpPr>
          <p:spPr>
            <a:xfrm>
              <a:off x="7748600" y="440254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解决方法</a:t>
              </a:r>
            </a:p>
          </p:txBody>
        </p:sp>
        <p:sp>
          <p:nvSpPr>
            <p:cNvPr id="117" name="椭圆 116"/>
            <p:cNvSpPr/>
            <p:nvPr/>
          </p:nvSpPr>
          <p:spPr>
            <a:xfrm>
              <a:off x="7585425" y="445612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8" name="直角三角形 117"/>
            <p:cNvSpPr/>
            <p:nvPr/>
          </p:nvSpPr>
          <p:spPr>
            <a:xfrm rot="13500000">
              <a:off x="7630023" y="451501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7569287" y="4027842"/>
            <a:ext cx="1622263" cy="323165"/>
            <a:chOff x="7569287" y="4027842"/>
            <a:chExt cx="1622263" cy="323165"/>
          </a:xfrm>
        </p:grpSpPr>
        <p:sp>
          <p:nvSpPr>
            <p:cNvPr id="120" name="TextBox 119"/>
            <p:cNvSpPr txBox="1"/>
            <p:nvPr/>
          </p:nvSpPr>
          <p:spPr>
            <a:xfrm>
              <a:off x="7732462" y="4027842"/>
              <a:ext cx="14590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提高改进</a:t>
              </a:r>
            </a:p>
          </p:txBody>
        </p:sp>
        <p:sp>
          <p:nvSpPr>
            <p:cNvPr id="131" name="椭圆 130"/>
            <p:cNvSpPr/>
            <p:nvPr/>
          </p:nvSpPr>
          <p:spPr>
            <a:xfrm>
              <a:off x="7569287" y="4081424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2" name="直角三角形 131"/>
            <p:cNvSpPr/>
            <p:nvPr/>
          </p:nvSpPr>
          <p:spPr>
            <a:xfrm rot="13500000">
              <a:off x="7613885" y="4140308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6259682" y="4749106"/>
            <a:ext cx="1203676" cy="323165"/>
            <a:chOff x="6259682" y="4749106"/>
            <a:chExt cx="1203676" cy="323165"/>
          </a:xfrm>
        </p:grpSpPr>
        <p:sp>
          <p:nvSpPr>
            <p:cNvPr id="134" name="TextBox 133"/>
            <p:cNvSpPr txBox="1"/>
            <p:nvPr/>
          </p:nvSpPr>
          <p:spPr>
            <a:xfrm>
              <a:off x="6422857" y="4749106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完成结果</a:t>
              </a:r>
            </a:p>
          </p:txBody>
        </p:sp>
        <p:grpSp>
          <p:nvGrpSpPr>
            <p:cNvPr id="135" name="组合 134"/>
            <p:cNvGrpSpPr/>
            <p:nvPr/>
          </p:nvGrpSpPr>
          <p:grpSpPr>
            <a:xfrm>
              <a:off x="6259682" y="4802688"/>
              <a:ext cx="216000" cy="216000"/>
              <a:chOff x="6259682" y="4802688"/>
              <a:chExt cx="216000" cy="216000"/>
            </a:xfrm>
          </p:grpSpPr>
          <p:sp>
            <p:nvSpPr>
              <p:cNvPr id="140" name="椭圆 139"/>
              <p:cNvSpPr/>
              <p:nvPr/>
            </p:nvSpPr>
            <p:spPr>
              <a:xfrm>
                <a:off x="6259682" y="4802688"/>
                <a:ext cx="216000" cy="216000"/>
              </a:xfrm>
              <a:prstGeom prst="ellips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45" name="直角三角形 144"/>
              <p:cNvSpPr/>
              <p:nvPr/>
            </p:nvSpPr>
            <p:spPr>
              <a:xfrm rot="13500000">
                <a:off x="6304280" y="4861572"/>
                <a:ext cx="98232" cy="9823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grpSp>
        <p:nvGrpSpPr>
          <p:cNvPr id="146" name="组合 145"/>
          <p:cNvGrpSpPr/>
          <p:nvPr/>
        </p:nvGrpSpPr>
        <p:grpSpPr>
          <a:xfrm>
            <a:off x="7585425" y="4749106"/>
            <a:ext cx="1375969" cy="323165"/>
            <a:chOff x="7585425" y="4749106"/>
            <a:chExt cx="1375969" cy="323165"/>
          </a:xfrm>
        </p:grpSpPr>
        <p:sp>
          <p:nvSpPr>
            <p:cNvPr id="147" name="TextBox 146"/>
            <p:cNvSpPr txBox="1"/>
            <p:nvPr/>
          </p:nvSpPr>
          <p:spPr>
            <a:xfrm>
              <a:off x="7748600" y="474910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项目增受益</a:t>
              </a:r>
            </a:p>
          </p:txBody>
        </p:sp>
        <p:sp>
          <p:nvSpPr>
            <p:cNvPr id="148" name="椭圆 147"/>
            <p:cNvSpPr/>
            <p:nvPr/>
          </p:nvSpPr>
          <p:spPr>
            <a:xfrm>
              <a:off x="7585425" y="48026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9" name="直角三角形 148"/>
            <p:cNvSpPr/>
            <p:nvPr/>
          </p:nvSpPr>
          <p:spPr>
            <a:xfrm rot="13500000">
              <a:off x="7630023" y="48615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62884" y="19990"/>
            <a:ext cx="11766859" cy="1219742"/>
            <a:chOff x="62884" y="19990"/>
            <a:chExt cx="11766859" cy="1219742"/>
          </a:xfrm>
          <a:solidFill>
            <a:srgbClr val="CB1B3D"/>
          </a:solidFill>
        </p:grpSpPr>
        <p:sp>
          <p:nvSpPr>
            <p:cNvPr id="157" name="矩形 156"/>
            <p:cNvSpPr/>
            <p:nvPr/>
          </p:nvSpPr>
          <p:spPr>
            <a:xfrm>
              <a:off x="10847734" y="312854"/>
              <a:ext cx="282739" cy="250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11197745" y="548679"/>
              <a:ext cx="631998" cy="5316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9" name="组合 158"/>
            <p:cNvGrpSpPr/>
            <p:nvPr/>
          </p:nvGrpSpPr>
          <p:grpSpPr>
            <a:xfrm>
              <a:off x="62884" y="19990"/>
              <a:ext cx="10784851" cy="1219742"/>
              <a:chOff x="62884" y="19990"/>
              <a:chExt cx="10784851" cy="1219742"/>
            </a:xfrm>
            <a:grpFill/>
          </p:grpSpPr>
          <p:sp>
            <p:nvSpPr>
              <p:cNvPr id="160" name="矩形 159"/>
              <p:cNvSpPr/>
              <p:nvPr/>
            </p:nvSpPr>
            <p:spPr>
              <a:xfrm>
                <a:off x="1414687" y="312854"/>
                <a:ext cx="9433048" cy="250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0"/>
              <p:cNvSpPr/>
              <p:nvPr/>
            </p:nvSpPr>
            <p:spPr>
              <a:xfrm>
                <a:off x="855192" y="297847"/>
                <a:ext cx="461964" cy="4542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349686" y="785490"/>
                <a:ext cx="461964" cy="45424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532455" y="19990"/>
                <a:ext cx="297842" cy="292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62884" y="312854"/>
                <a:ext cx="286802" cy="2121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65" name="组合 164"/>
          <p:cNvGrpSpPr/>
          <p:nvPr/>
        </p:nvGrpSpPr>
        <p:grpSpPr>
          <a:xfrm>
            <a:off x="4219880" y="4182990"/>
            <a:ext cx="1432082" cy="885754"/>
            <a:chOff x="4219880" y="4182990"/>
            <a:chExt cx="1432082" cy="885754"/>
          </a:xfrm>
          <a:solidFill>
            <a:schemeClr val="bg1">
              <a:lumMod val="85000"/>
              <a:alpha val="77000"/>
            </a:schemeClr>
          </a:solidFill>
        </p:grpSpPr>
        <p:sp>
          <p:nvSpPr>
            <p:cNvPr id="166" name="等腰三角形 165"/>
            <p:cNvSpPr/>
            <p:nvPr/>
          </p:nvSpPr>
          <p:spPr>
            <a:xfrm rot="5400000">
              <a:off x="4827295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等腰三角形 166"/>
            <p:cNvSpPr/>
            <p:nvPr/>
          </p:nvSpPr>
          <p:spPr>
            <a:xfrm rot="5400000">
              <a:off x="4520342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等腰三角形 167"/>
            <p:cNvSpPr/>
            <p:nvPr/>
          </p:nvSpPr>
          <p:spPr>
            <a:xfrm rot="5400000">
              <a:off x="4158793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612" y="6252060"/>
            <a:ext cx="12185800" cy="620689"/>
            <a:chOff x="4612" y="6237312"/>
            <a:chExt cx="12715330" cy="620689"/>
          </a:xfrm>
          <a:solidFill>
            <a:srgbClr val="CB1B3D"/>
          </a:solidFill>
        </p:grpSpPr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4612" y="6237312"/>
              <a:ext cx="9878320" cy="620688"/>
            </a:xfrm>
            <a:custGeom>
              <a:avLst/>
              <a:gdLst>
                <a:gd name="T0" fmla="*/ 6449 w 6689"/>
                <a:gd name="T1" fmla="*/ 447 h 447"/>
                <a:gd name="T2" fmla="*/ 0 w 6689"/>
                <a:gd name="T3" fmla="*/ 447 h 447"/>
                <a:gd name="T4" fmla="*/ 0 w 6689"/>
                <a:gd name="T5" fmla="*/ 0 h 447"/>
                <a:gd name="T6" fmla="*/ 6689 w 6689"/>
                <a:gd name="T7" fmla="*/ 0 h 447"/>
                <a:gd name="T8" fmla="*/ 6449 w 6689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9" h="447">
                  <a:moveTo>
                    <a:pt x="6449" y="447"/>
                  </a:moveTo>
                  <a:lnTo>
                    <a:pt x="0" y="447"/>
                  </a:lnTo>
                  <a:lnTo>
                    <a:pt x="0" y="0"/>
                  </a:lnTo>
                  <a:lnTo>
                    <a:pt x="6689" y="0"/>
                  </a:lnTo>
                  <a:lnTo>
                    <a:pt x="6449" y="447"/>
                  </a:lnTo>
                  <a:close/>
                </a:path>
              </a:pathLst>
            </a:custGeom>
            <a:grpFill/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9731951" y="6237312"/>
              <a:ext cx="2987991" cy="620689"/>
            </a:xfrm>
            <a:custGeom>
              <a:avLst/>
              <a:gdLst>
                <a:gd name="T0" fmla="*/ 177 w 1618"/>
                <a:gd name="T1" fmla="*/ 0 h 330"/>
                <a:gd name="T2" fmla="*/ 1618 w 1618"/>
                <a:gd name="T3" fmla="*/ 0 h 330"/>
                <a:gd name="T4" fmla="*/ 1618 w 1618"/>
                <a:gd name="T5" fmla="*/ 330 h 330"/>
                <a:gd name="T6" fmla="*/ 0 w 1618"/>
                <a:gd name="T7" fmla="*/ 330 h 330"/>
                <a:gd name="T8" fmla="*/ 177 w 1618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8" h="330">
                  <a:moveTo>
                    <a:pt x="177" y="0"/>
                  </a:moveTo>
                  <a:lnTo>
                    <a:pt x="1618" y="0"/>
                  </a:lnTo>
                  <a:lnTo>
                    <a:pt x="1618" y="330"/>
                  </a:lnTo>
                  <a:lnTo>
                    <a:pt x="0" y="330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9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7" name="矩形 66"/>
          <p:cNvSpPr/>
          <p:nvPr/>
        </p:nvSpPr>
        <p:spPr>
          <a:xfrm>
            <a:off x="6022044" y="1478795"/>
            <a:ext cx="45719" cy="2133631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59" y="3431502"/>
            <a:ext cx="2372201" cy="56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97402" y="3943213"/>
            <a:ext cx="1362021" cy="1282462"/>
            <a:chOff x="2197402" y="3943213"/>
            <a:chExt cx="1362021" cy="1282462"/>
          </a:xfrm>
        </p:grpSpPr>
        <p:sp>
          <p:nvSpPr>
            <p:cNvPr id="79" name="Oval 4"/>
            <p:cNvSpPr>
              <a:spLocks noChangeArrowheads="1"/>
            </p:cNvSpPr>
            <p:nvPr/>
          </p:nvSpPr>
          <p:spPr bwMode="auto">
            <a:xfrm>
              <a:off x="2197402" y="3943213"/>
              <a:ext cx="1362021" cy="1282462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80" name="Oval 5"/>
            <p:cNvSpPr>
              <a:spLocks noChangeArrowheads="1"/>
            </p:cNvSpPr>
            <p:nvPr/>
          </p:nvSpPr>
          <p:spPr bwMode="auto">
            <a:xfrm>
              <a:off x="2289284" y="4031000"/>
              <a:ext cx="1179608" cy="111070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人员</a:t>
              </a:r>
              <a:endPara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0" hangingPunct="0"/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分配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86303" y="4232021"/>
            <a:ext cx="1899803" cy="1788831"/>
            <a:chOff x="4986303" y="4232021"/>
            <a:chExt cx="1899803" cy="1788831"/>
          </a:xfrm>
        </p:grpSpPr>
        <p:sp>
          <p:nvSpPr>
            <p:cNvPr id="81" name="Oval 6"/>
            <p:cNvSpPr>
              <a:spLocks noChangeArrowheads="1"/>
            </p:cNvSpPr>
            <p:nvPr/>
          </p:nvSpPr>
          <p:spPr bwMode="auto">
            <a:xfrm>
              <a:off x="4986303" y="4232021"/>
              <a:ext cx="1899803" cy="1788831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84" name="Oval 7"/>
            <p:cNvSpPr>
              <a:spLocks noChangeArrowheads="1"/>
            </p:cNvSpPr>
            <p:nvPr/>
          </p:nvSpPr>
          <p:spPr bwMode="auto">
            <a:xfrm>
              <a:off x="5114668" y="4355433"/>
              <a:ext cx="1645776" cy="1548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zh-CN" alt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团队</a:t>
              </a:r>
              <a:endParaRPr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0" hangingPunct="0"/>
              <a:r>
                <a:rPr lang="zh-CN" alt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力量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36287" y="3277809"/>
            <a:ext cx="799917" cy="754464"/>
            <a:chOff x="5136287" y="3277809"/>
            <a:chExt cx="799917" cy="754464"/>
          </a:xfrm>
        </p:grpSpPr>
        <p:sp>
          <p:nvSpPr>
            <p:cNvPr id="85" name="Oval 8"/>
            <p:cNvSpPr>
              <a:spLocks noChangeArrowheads="1"/>
            </p:cNvSpPr>
            <p:nvPr/>
          </p:nvSpPr>
          <p:spPr bwMode="auto">
            <a:xfrm>
              <a:off x="5136287" y="3277809"/>
              <a:ext cx="799917" cy="754464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86" name="Oval 9"/>
            <p:cNvSpPr>
              <a:spLocks noChangeArrowheads="1"/>
            </p:cNvSpPr>
            <p:nvPr/>
          </p:nvSpPr>
          <p:spPr bwMode="auto">
            <a:xfrm>
              <a:off x="5190336" y="3329972"/>
              <a:ext cx="693172" cy="6514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学习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78413" y="1825099"/>
            <a:ext cx="5995598" cy="3301338"/>
            <a:chOff x="2878413" y="1825099"/>
            <a:chExt cx="5995598" cy="3301338"/>
          </a:xfrm>
        </p:grpSpPr>
        <p:cxnSp>
          <p:nvCxnSpPr>
            <p:cNvPr id="87" name="AutoShape 10"/>
            <p:cNvCxnSpPr>
              <a:cxnSpLocks noChangeShapeType="1"/>
              <a:stCxn id="79" idx="0"/>
              <a:endCxn id="105" idx="0"/>
            </p:cNvCxnSpPr>
            <p:nvPr/>
          </p:nvCxnSpPr>
          <p:spPr bwMode="auto">
            <a:xfrm flipV="1">
              <a:off x="2878413" y="1825099"/>
              <a:ext cx="830932" cy="2118114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AutoShape 11"/>
            <p:cNvCxnSpPr>
              <a:cxnSpLocks noChangeShapeType="1"/>
              <a:stCxn id="79" idx="7"/>
              <a:endCxn id="85" idx="2"/>
            </p:cNvCxnSpPr>
            <p:nvPr/>
          </p:nvCxnSpPr>
          <p:spPr bwMode="auto">
            <a:xfrm flipV="1">
              <a:off x="3359444" y="3654404"/>
              <a:ext cx="1776843" cy="477106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AutoShape 12"/>
            <p:cNvCxnSpPr>
              <a:cxnSpLocks noChangeShapeType="1"/>
              <a:stCxn id="79" idx="5"/>
              <a:endCxn id="81" idx="2"/>
            </p:cNvCxnSpPr>
            <p:nvPr/>
          </p:nvCxnSpPr>
          <p:spPr bwMode="auto">
            <a:xfrm>
              <a:off x="3359444" y="5037377"/>
              <a:ext cx="1626859" cy="89060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AutoShape 13"/>
            <p:cNvCxnSpPr>
              <a:cxnSpLocks noChangeShapeType="1"/>
              <a:stCxn id="85" idx="6"/>
              <a:endCxn id="101" idx="2"/>
            </p:cNvCxnSpPr>
            <p:nvPr/>
          </p:nvCxnSpPr>
          <p:spPr bwMode="auto">
            <a:xfrm>
              <a:off x="5936204" y="3655041"/>
              <a:ext cx="2752440" cy="237916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AutoShape 14"/>
            <p:cNvCxnSpPr>
              <a:cxnSpLocks noChangeShapeType="1"/>
              <a:stCxn id="81" idx="6"/>
              <a:endCxn id="101" idx="3"/>
            </p:cNvCxnSpPr>
            <p:nvPr/>
          </p:nvCxnSpPr>
          <p:spPr bwMode="auto">
            <a:xfrm flipV="1">
              <a:off x="6886106" y="4209631"/>
              <a:ext cx="1941846" cy="916806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AutoShape 15"/>
            <p:cNvCxnSpPr>
              <a:cxnSpLocks noChangeShapeType="1"/>
              <a:stCxn id="81" idx="1"/>
              <a:endCxn id="105" idx="3"/>
            </p:cNvCxnSpPr>
            <p:nvPr/>
          </p:nvCxnSpPr>
          <p:spPr bwMode="auto">
            <a:xfrm flipH="1" flipV="1">
              <a:off x="4283215" y="3128835"/>
              <a:ext cx="981308" cy="1365154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AutoShape 16"/>
            <p:cNvCxnSpPr>
              <a:cxnSpLocks noChangeShapeType="1"/>
              <a:stCxn id="85" idx="1"/>
              <a:endCxn id="105" idx="7"/>
            </p:cNvCxnSpPr>
            <p:nvPr/>
          </p:nvCxnSpPr>
          <p:spPr bwMode="auto">
            <a:xfrm flipH="1" flipV="1">
              <a:off x="3135476" y="2048785"/>
              <a:ext cx="2117956" cy="1339513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AutoShape 17"/>
            <p:cNvCxnSpPr>
              <a:cxnSpLocks noChangeShapeType="1"/>
              <a:stCxn id="103" idx="1"/>
              <a:endCxn id="105" idx="2"/>
            </p:cNvCxnSpPr>
            <p:nvPr/>
          </p:nvCxnSpPr>
          <p:spPr bwMode="auto">
            <a:xfrm flipH="1" flipV="1">
              <a:off x="4520919" y="2588810"/>
              <a:ext cx="4353092" cy="1031028"/>
            </a:xfrm>
            <a:prstGeom prst="straightConnector1">
              <a:avLst/>
            </a:prstGeom>
            <a:noFill/>
            <a:ln w="22225" cap="rnd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组合 9"/>
          <p:cNvGrpSpPr/>
          <p:nvPr/>
        </p:nvGrpSpPr>
        <p:grpSpPr>
          <a:xfrm>
            <a:off x="8688644" y="3445113"/>
            <a:ext cx="951253" cy="895688"/>
            <a:chOff x="8662949" y="3394859"/>
            <a:chExt cx="951253" cy="895688"/>
          </a:xfrm>
        </p:grpSpPr>
        <p:sp>
          <p:nvSpPr>
            <p:cNvPr id="101" name="Oval 22"/>
            <p:cNvSpPr>
              <a:spLocks noChangeArrowheads="1"/>
            </p:cNvSpPr>
            <p:nvPr/>
          </p:nvSpPr>
          <p:spPr bwMode="auto">
            <a:xfrm>
              <a:off x="8662949" y="3394859"/>
              <a:ext cx="951253" cy="895688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03" name="Oval 23"/>
            <p:cNvSpPr>
              <a:spLocks noChangeArrowheads="1"/>
            </p:cNvSpPr>
            <p:nvPr/>
          </p:nvSpPr>
          <p:spPr bwMode="auto">
            <a:xfrm>
              <a:off x="8727807" y="3455928"/>
              <a:ext cx="822888" cy="776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严谨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78412" y="1825099"/>
            <a:ext cx="1642507" cy="1527422"/>
            <a:chOff x="2878412" y="1825099"/>
            <a:chExt cx="1642507" cy="1527422"/>
          </a:xfrm>
        </p:grpSpPr>
        <p:sp>
          <p:nvSpPr>
            <p:cNvPr id="105" name="Oval 20"/>
            <p:cNvSpPr>
              <a:spLocks noChangeArrowheads="1"/>
            </p:cNvSpPr>
            <p:nvPr/>
          </p:nvSpPr>
          <p:spPr bwMode="auto">
            <a:xfrm flipH="1">
              <a:off x="2897772" y="1825099"/>
              <a:ext cx="1623147" cy="1527422"/>
            </a:xfrm>
            <a:prstGeom prst="ellipse">
              <a:avLst/>
            </a:prstGeom>
            <a:solidFill>
              <a:srgbClr val="000000">
                <a:alpha val="50000"/>
              </a:srgbClr>
            </a:solidFill>
            <a:ln w="1905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sz="2000" dirty="0">
                  <a:solidFill>
                    <a:schemeClr val="bg1"/>
                  </a:solidFill>
                  <a:latin typeface="Verdana" pitchFamily="34" charset="0"/>
                  <a:ea typeface="굴림" pitchFamily="34" charset="-127"/>
                  <a:sym typeface="Verdana" pitchFamily="34" charset="0"/>
                </a:rPr>
                <a:t>Subtitle</a:t>
              </a:r>
              <a:endParaRPr lang="zh-CN" altLang="en-US" dirty="0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412" y="1847648"/>
              <a:ext cx="1623147" cy="1504873"/>
            </a:xfrm>
            <a:prstGeom prst="ellipse">
              <a:avLst/>
            </a:prstGeom>
            <a:ln w="444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6" name="TextBox 135"/>
          <p:cNvSpPr txBox="1"/>
          <p:nvPr/>
        </p:nvSpPr>
        <p:spPr>
          <a:xfrm>
            <a:off x="7433542" y="5448195"/>
            <a:ext cx="3977674" cy="8125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的内容，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您的内容打在这里，或者通过复制您的内容，</a:t>
            </a:r>
          </a:p>
          <a:p>
            <a:pPr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120317" y="4989481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8622317" y="2597991"/>
            <a:ext cx="2682088" cy="8125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的内容，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您的内容打在这里，或者通过复制您的内容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331866" y="2132595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50" name="矩形 49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等腰三角形 50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53" name="椭圆 52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54" name="椭圆 53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04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努力方向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Striving Direction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59" name="矩形 58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-44947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4035287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8111344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5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38" grpId="0"/>
      <p:bldP spid="139" grpId="0"/>
      <p:bldP spid="56" grpId="0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3745773" y="3073595"/>
            <a:ext cx="346562" cy="1337827"/>
            <a:chOff x="3782125" y="3735613"/>
            <a:chExt cx="352507" cy="136078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9" name="下箭头 108"/>
            <p:cNvSpPr/>
            <p:nvPr/>
          </p:nvSpPr>
          <p:spPr>
            <a:xfrm rot="14874362">
              <a:off x="3737418" y="3780320"/>
              <a:ext cx="426959" cy="33754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下箭头 109"/>
            <p:cNvSpPr/>
            <p:nvPr/>
          </p:nvSpPr>
          <p:spPr>
            <a:xfrm rot="6725638" flipV="1">
              <a:off x="3752379" y="4714143"/>
              <a:ext cx="426959" cy="33754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923415" y="2850395"/>
            <a:ext cx="1788814" cy="1664068"/>
            <a:chOff x="8778556" y="3509613"/>
            <a:chExt cx="1819507" cy="1692622"/>
          </a:xfrm>
        </p:grpSpPr>
        <p:sp>
          <p:nvSpPr>
            <p:cNvPr id="112" name="Oval 85"/>
            <p:cNvSpPr>
              <a:spLocks noChangeArrowheads="1"/>
            </p:cNvSpPr>
            <p:nvPr/>
          </p:nvSpPr>
          <p:spPr bwMode="auto">
            <a:xfrm>
              <a:off x="8778556" y="3509613"/>
              <a:ext cx="1675174" cy="1692622"/>
            </a:xfrm>
            <a:prstGeom prst="ellipse">
              <a:avLst/>
            </a:prstGeom>
            <a:noFill/>
            <a:ln w="381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Oval 85"/>
            <p:cNvSpPr>
              <a:spLocks noChangeArrowheads="1"/>
            </p:cNvSpPr>
            <p:nvPr/>
          </p:nvSpPr>
          <p:spPr bwMode="auto">
            <a:xfrm>
              <a:off x="8926347" y="3658945"/>
              <a:ext cx="1379592" cy="139395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365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9219128" y="3940425"/>
              <a:ext cx="1378935" cy="8765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</a:rPr>
                <a:t>添加</a:t>
              </a:r>
              <a:endParaRPr lang="en-US" altLang="zh-CN" sz="2400" dirty="0">
                <a:solidFill>
                  <a:schemeClr val="bg1"/>
                </a:solidFill>
                <a:latin typeface="方正黑体_GBK" pitchFamily="65" charset="-122"/>
                <a:ea typeface="方正黑体_GBK" pitchFamily="65" charset="-122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</a:rPr>
                <a:t>标题</a:t>
              </a: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5847502" y="2878643"/>
            <a:ext cx="308168" cy="1969680"/>
            <a:chOff x="5478152" y="3535239"/>
            <a:chExt cx="313456" cy="2003477"/>
          </a:xfrm>
        </p:grpSpPr>
        <p:sp>
          <p:nvSpPr>
            <p:cNvPr id="116" name="Freeform 76"/>
            <p:cNvSpPr>
              <a:spLocks/>
            </p:cNvSpPr>
            <p:nvPr/>
          </p:nvSpPr>
          <p:spPr bwMode="auto">
            <a:xfrm>
              <a:off x="5478152" y="3535239"/>
              <a:ext cx="313456" cy="2003477"/>
            </a:xfrm>
            <a:custGeom>
              <a:avLst/>
              <a:gdLst>
                <a:gd name="T0" fmla="*/ 0 w 83"/>
                <a:gd name="T1" fmla="*/ 0 h 529"/>
                <a:gd name="T2" fmla="*/ 0 w 83"/>
                <a:gd name="T3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529">
                  <a:moveTo>
                    <a:pt x="0" y="0"/>
                  </a:moveTo>
                  <a:cubicBezTo>
                    <a:pt x="83" y="185"/>
                    <a:pt x="82" y="362"/>
                    <a:pt x="0" y="529"/>
                  </a:cubicBezTo>
                </a:path>
              </a:pathLst>
            </a:custGeom>
            <a:noFill/>
            <a:ln w="158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5660280" y="4352946"/>
              <a:ext cx="108000" cy="108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4630222" y="3156808"/>
            <a:ext cx="196784" cy="1364967"/>
            <a:chOff x="4495750" y="3860476"/>
            <a:chExt cx="200159" cy="1255714"/>
          </a:xfrm>
        </p:grpSpPr>
        <p:sp>
          <p:nvSpPr>
            <p:cNvPr id="119" name="Freeform 75"/>
            <p:cNvSpPr>
              <a:spLocks/>
            </p:cNvSpPr>
            <p:nvPr/>
          </p:nvSpPr>
          <p:spPr bwMode="auto">
            <a:xfrm>
              <a:off x="4495750" y="3860476"/>
              <a:ext cx="200159" cy="1255714"/>
            </a:xfrm>
            <a:custGeom>
              <a:avLst/>
              <a:gdLst>
                <a:gd name="T0" fmla="*/ 0 w 53"/>
                <a:gd name="T1" fmla="*/ 0 h 332"/>
                <a:gd name="T2" fmla="*/ 0 w 53"/>
                <a:gd name="T3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3" h="332">
                  <a:moveTo>
                    <a:pt x="0" y="0"/>
                  </a:moveTo>
                  <a:cubicBezTo>
                    <a:pt x="53" y="116"/>
                    <a:pt x="52" y="227"/>
                    <a:pt x="0" y="332"/>
                  </a:cubicBezTo>
                </a:path>
              </a:pathLst>
            </a:custGeom>
            <a:noFill/>
            <a:ln w="158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612456" y="43836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6841009" y="2382117"/>
            <a:ext cx="1925828" cy="3081355"/>
            <a:chOff x="6694975" y="3029177"/>
            <a:chExt cx="1958872" cy="3134228"/>
          </a:xfrm>
        </p:grpSpPr>
        <p:sp>
          <p:nvSpPr>
            <p:cNvPr id="126" name="椭圆 125"/>
            <p:cNvSpPr/>
            <p:nvPr/>
          </p:nvSpPr>
          <p:spPr>
            <a:xfrm>
              <a:off x="8445027" y="4302536"/>
              <a:ext cx="208820" cy="20882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7" name="组合 126"/>
            <p:cNvGrpSpPr/>
            <p:nvPr/>
          </p:nvGrpSpPr>
          <p:grpSpPr>
            <a:xfrm>
              <a:off x="6694975" y="3029177"/>
              <a:ext cx="1873938" cy="3134228"/>
              <a:chOff x="6772437" y="2859183"/>
              <a:chExt cx="1537338" cy="2571255"/>
            </a:xfrm>
          </p:grpSpPr>
          <p:cxnSp>
            <p:nvCxnSpPr>
              <p:cNvPr id="128" name="直接连接符 127"/>
              <p:cNvCxnSpPr/>
              <p:nvPr/>
            </p:nvCxnSpPr>
            <p:spPr>
              <a:xfrm flipV="1">
                <a:off x="6938132" y="4002416"/>
                <a:ext cx="1371643" cy="142802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>
                <a:off x="6772437" y="2859183"/>
                <a:ext cx="1537338" cy="114323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0" name="Oval 80"/>
          <p:cNvSpPr>
            <a:spLocks noChangeArrowheads="1"/>
          </p:cNvSpPr>
          <p:nvPr/>
        </p:nvSpPr>
        <p:spPr bwMode="auto">
          <a:xfrm>
            <a:off x="6704288" y="2074669"/>
            <a:ext cx="735148" cy="737004"/>
          </a:xfrm>
          <a:prstGeom prst="ellipse">
            <a:avLst/>
          </a:prstGeom>
          <a:solidFill>
            <a:srgbClr val="CB1B3D"/>
          </a:solidFill>
          <a:ln w="2222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100" dirty="0">
                <a:solidFill>
                  <a:schemeClr val="bg1"/>
                </a:solidFill>
              </a:rPr>
              <a:t>C</a:t>
            </a:r>
            <a:endParaRPr lang="zh-CN" altLang="en-US" sz="3100" dirty="0">
              <a:solidFill>
                <a:schemeClr val="bg1"/>
              </a:solidFill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7150518" y="2840772"/>
            <a:ext cx="223512" cy="2214731"/>
            <a:chOff x="6637879" y="3495267"/>
            <a:chExt cx="227346" cy="2252731"/>
          </a:xfrm>
        </p:grpSpPr>
        <p:sp>
          <p:nvSpPr>
            <p:cNvPr id="132" name="Freeform 77"/>
            <p:cNvSpPr>
              <a:spLocks/>
            </p:cNvSpPr>
            <p:nvPr/>
          </p:nvSpPr>
          <p:spPr bwMode="auto">
            <a:xfrm>
              <a:off x="6637879" y="3495267"/>
              <a:ext cx="211489" cy="2252731"/>
            </a:xfrm>
            <a:custGeom>
              <a:avLst/>
              <a:gdLst>
                <a:gd name="T0" fmla="*/ 1 w 56"/>
                <a:gd name="T1" fmla="*/ 0 h 595"/>
                <a:gd name="T2" fmla="*/ 0 w 56"/>
                <a:gd name="T3" fmla="*/ 59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595">
                  <a:moveTo>
                    <a:pt x="1" y="0"/>
                  </a:moveTo>
                  <a:cubicBezTo>
                    <a:pt x="56" y="204"/>
                    <a:pt x="55" y="402"/>
                    <a:pt x="0" y="595"/>
                  </a:cubicBezTo>
                </a:path>
              </a:pathLst>
            </a:custGeom>
            <a:noFill/>
            <a:ln w="158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6721225" y="4334946"/>
              <a:ext cx="144000" cy="144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4" name="Oval 78"/>
          <p:cNvSpPr>
            <a:spLocks noChangeArrowheads="1"/>
          </p:cNvSpPr>
          <p:nvPr/>
        </p:nvSpPr>
        <p:spPr bwMode="auto">
          <a:xfrm>
            <a:off x="4318116" y="2628706"/>
            <a:ext cx="735148" cy="737004"/>
          </a:xfrm>
          <a:prstGeom prst="ellipse">
            <a:avLst/>
          </a:prstGeom>
          <a:solidFill>
            <a:srgbClr val="CB1B3D"/>
          </a:solidFill>
          <a:ln w="2222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100" dirty="0">
                <a:solidFill>
                  <a:schemeClr val="bg1"/>
                </a:solidFill>
              </a:rPr>
              <a:t>A</a:t>
            </a:r>
            <a:endParaRPr lang="zh-CN" altLang="en-US" sz="3100" dirty="0">
              <a:solidFill>
                <a:schemeClr val="bg1"/>
              </a:solidFill>
            </a:endParaRPr>
          </a:p>
        </p:txBody>
      </p:sp>
      <p:sp>
        <p:nvSpPr>
          <p:cNvPr id="145" name="Oval 81"/>
          <p:cNvSpPr>
            <a:spLocks noChangeArrowheads="1"/>
          </p:cNvSpPr>
          <p:nvPr/>
        </p:nvSpPr>
        <p:spPr bwMode="auto">
          <a:xfrm>
            <a:off x="4318116" y="4211093"/>
            <a:ext cx="735148" cy="7370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A1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46" name="Oval 79"/>
          <p:cNvSpPr>
            <a:spLocks noChangeArrowheads="1"/>
          </p:cNvSpPr>
          <p:nvPr/>
        </p:nvSpPr>
        <p:spPr bwMode="auto">
          <a:xfrm>
            <a:off x="5530157" y="2362006"/>
            <a:ext cx="735148" cy="737004"/>
          </a:xfrm>
          <a:prstGeom prst="ellipse">
            <a:avLst/>
          </a:prstGeom>
          <a:solidFill>
            <a:srgbClr val="CB1B3D"/>
          </a:solidFill>
          <a:ln w="2222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100" dirty="0">
                <a:solidFill>
                  <a:schemeClr val="bg1"/>
                </a:solidFill>
              </a:rPr>
              <a:t>B</a:t>
            </a:r>
            <a:endParaRPr lang="zh-CN" altLang="en-US" sz="3100" dirty="0">
              <a:solidFill>
                <a:schemeClr val="bg1"/>
              </a:solidFill>
            </a:endParaRPr>
          </a:p>
        </p:txBody>
      </p:sp>
      <p:sp>
        <p:nvSpPr>
          <p:cNvPr id="147" name="Oval 83"/>
          <p:cNvSpPr>
            <a:spLocks noChangeArrowheads="1"/>
          </p:cNvSpPr>
          <p:nvPr/>
        </p:nvSpPr>
        <p:spPr bwMode="auto">
          <a:xfrm>
            <a:off x="6817768" y="4825135"/>
            <a:ext cx="735148" cy="7370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924907" y="1808672"/>
            <a:ext cx="6431648" cy="4040917"/>
            <a:chOff x="2912726" y="1988841"/>
            <a:chExt cx="6431648" cy="4040917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2998862" y="1988841"/>
              <a:ext cx="4292201" cy="118853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2912726" y="4683741"/>
              <a:ext cx="4378337" cy="13460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>
              <a:endCxn id="112" idx="1"/>
            </p:cNvCxnSpPr>
            <p:nvPr/>
          </p:nvCxnSpPr>
          <p:spPr>
            <a:xfrm>
              <a:off x="7303244" y="1988841"/>
              <a:ext cx="1849175" cy="128542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 flipV="1">
              <a:off x="7291063" y="4638590"/>
              <a:ext cx="2053311" cy="139116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>
            <a:off x="1813930" y="2893663"/>
            <a:ext cx="1788814" cy="1664068"/>
            <a:chOff x="1919920" y="3552881"/>
            <a:chExt cx="1819507" cy="1692622"/>
          </a:xfrm>
        </p:grpSpPr>
        <p:sp>
          <p:nvSpPr>
            <p:cNvPr id="122" name="Oval 85"/>
            <p:cNvSpPr>
              <a:spLocks noChangeArrowheads="1"/>
            </p:cNvSpPr>
            <p:nvPr/>
          </p:nvSpPr>
          <p:spPr bwMode="auto">
            <a:xfrm>
              <a:off x="1919920" y="3552881"/>
              <a:ext cx="1675174" cy="1692622"/>
            </a:xfrm>
            <a:prstGeom prst="ellipse">
              <a:avLst/>
            </a:prstGeom>
            <a:noFill/>
            <a:ln w="38100" cap="flat">
              <a:solidFill>
                <a:srgbClr val="CB1B3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Oval 85"/>
            <p:cNvSpPr>
              <a:spLocks noChangeArrowheads="1"/>
            </p:cNvSpPr>
            <p:nvPr/>
          </p:nvSpPr>
          <p:spPr bwMode="auto">
            <a:xfrm>
              <a:off x="2150988" y="3786356"/>
              <a:ext cx="1213038" cy="1225672"/>
            </a:xfrm>
            <a:prstGeom prst="ellipse">
              <a:avLst/>
            </a:prstGeom>
            <a:solidFill>
              <a:srgbClr val="CB1B3D"/>
            </a:solidFill>
            <a:ln w="3365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360492" y="3983693"/>
              <a:ext cx="1378935" cy="8765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</a:rPr>
                <a:t>添加</a:t>
              </a:r>
              <a:endParaRPr lang="en-US" altLang="zh-CN" sz="2400" dirty="0">
                <a:solidFill>
                  <a:schemeClr val="bg1"/>
                </a:solidFill>
                <a:latin typeface="方正黑体_GBK" pitchFamily="65" charset="-122"/>
                <a:ea typeface="方正黑体_GBK" pitchFamily="65" charset="-122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方正黑体_GBK" pitchFamily="65" charset="-122"/>
                  <a:ea typeface="方正黑体_GBK" pitchFamily="65" charset="-122"/>
                </a:rPr>
                <a:t>标题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60" name="矩形 59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等腰三角形 60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63" name="椭圆 62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64" name="椭圆 63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04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10525" y="644166"/>
            <a:ext cx="18369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提高</a:t>
            </a:r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改进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 </a:t>
            </a:r>
            <a:r>
              <a:rPr lang="en-US" altLang="zh-CN" sz="1600" dirty="0" err="1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10696875" y="378416"/>
            <a:ext cx="1493538" cy="840833"/>
            <a:chOff x="2677772" y="3212811"/>
            <a:chExt cx="1493538" cy="840833"/>
          </a:xfrm>
          <a:solidFill>
            <a:srgbClr val="CB1B3D"/>
          </a:solidFill>
        </p:grpSpPr>
        <p:sp>
          <p:nvSpPr>
            <p:cNvPr id="69" name="矩形 68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2677772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3139736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Oval 82"/>
          <p:cNvSpPr>
            <a:spLocks noChangeArrowheads="1"/>
          </p:cNvSpPr>
          <p:nvPr/>
        </p:nvSpPr>
        <p:spPr bwMode="auto">
          <a:xfrm>
            <a:off x="5593634" y="4465095"/>
            <a:ext cx="735148" cy="7370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B1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8165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3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4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9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4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44" grpId="0" animBg="1"/>
      <p:bldP spid="145" grpId="0" animBg="1"/>
      <p:bldP spid="146" grpId="0" animBg="1"/>
      <p:bldP spid="147" grpId="0" animBg="1"/>
      <p:bldP spid="66" grpId="0"/>
      <p:bldP spid="67" grpId="0"/>
      <p:bldP spid="1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7723992" y="2907202"/>
            <a:ext cx="3861056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的内容，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您的内容打在这里，或者通过复制您的内容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空心弧 2"/>
          <p:cNvSpPr>
            <a:spLocks/>
          </p:cNvSpPr>
          <p:nvPr/>
        </p:nvSpPr>
        <p:spPr bwMode="auto">
          <a:xfrm rot="13247034">
            <a:off x="1396822" y="2368001"/>
            <a:ext cx="2899328" cy="2899328"/>
          </a:xfrm>
          <a:custGeom>
            <a:avLst/>
            <a:gdLst>
              <a:gd name="T0" fmla="*/ 2950 w 21600"/>
              <a:gd name="T1" fmla="*/ 15226 h 21600"/>
              <a:gd name="T2" fmla="*/ 1788 w 21600"/>
              <a:gd name="T3" fmla="*/ 10800 h 21600"/>
              <a:gd name="T4" fmla="*/ 10800 w 21600"/>
              <a:gd name="T5" fmla="*/ 1788 h 21600"/>
              <a:gd name="T6" fmla="*/ 19812 w 21600"/>
              <a:gd name="T7" fmla="*/ 10800 h 21600"/>
              <a:gd name="T8" fmla="*/ 18649 w 21600"/>
              <a:gd name="T9" fmla="*/ 15226 h 21600"/>
              <a:gd name="T10" fmla="*/ 20207 w 21600"/>
              <a:gd name="T11" fmla="*/ 16105 h 21600"/>
              <a:gd name="T12" fmla="*/ 21600 w 21600"/>
              <a:gd name="T13" fmla="*/ 10800 h 21600"/>
              <a:gd name="T14" fmla="*/ 10800 w 21600"/>
              <a:gd name="T15" fmla="*/ 0 h 21600"/>
              <a:gd name="T16" fmla="*/ 0 w 21600"/>
              <a:gd name="T17" fmla="*/ 10800 h 21600"/>
              <a:gd name="T18" fmla="*/ 1392 w 21600"/>
              <a:gd name="T19" fmla="*/ 16105 h 21600"/>
              <a:gd name="T20" fmla="*/ 2950 w 21600"/>
              <a:gd name="T21" fmla="*/ 15226 h 21600"/>
              <a:gd name="T22" fmla="*/ 0 w 21600"/>
              <a:gd name="T23" fmla="*/ 0 h 21600"/>
              <a:gd name="T24" fmla="*/ 21600 w 21600"/>
              <a:gd name="T25" fmla="*/ 1369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21600" h="21600">
                <a:moveTo>
                  <a:pt x="2950" y="15226"/>
                </a:moveTo>
                <a:cubicBezTo>
                  <a:pt x="2188" y="13875"/>
                  <a:pt x="1788" y="12351"/>
                  <a:pt x="1788" y="10800"/>
                </a:cubicBezTo>
                <a:cubicBezTo>
                  <a:pt x="1788" y="5822"/>
                  <a:pt x="5822" y="1788"/>
                  <a:pt x="10800" y="1788"/>
                </a:cubicBezTo>
                <a:cubicBezTo>
                  <a:pt x="15777" y="1788"/>
                  <a:pt x="19812" y="5822"/>
                  <a:pt x="19812" y="10800"/>
                </a:cubicBezTo>
                <a:cubicBezTo>
                  <a:pt x="19812" y="12351"/>
                  <a:pt x="19411" y="13875"/>
                  <a:pt x="18649" y="15226"/>
                </a:cubicBezTo>
                <a:lnTo>
                  <a:pt x="20207" y="16105"/>
                </a:lnTo>
                <a:cubicBezTo>
                  <a:pt x="21120" y="14486"/>
                  <a:pt x="21600" y="1265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2658"/>
                  <a:pt x="479" y="14486"/>
                  <a:pt x="1392" y="16105"/>
                </a:cubicBezTo>
                <a:lnTo>
                  <a:pt x="2950" y="15226"/>
                </a:lnTo>
                <a:close/>
              </a:path>
            </a:pathLst>
          </a:custGeom>
          <a:solidFill>
            <a:srgbClr val="CB1B3D">
              <a:alpha val="59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7" name="空心弧 4"/>
          <p:cNvSpPr>
            <a:spLocks/>
          </p:cNvSpPr>
          <p:nvPr/>
        </p:nvSpPr>
        <p:spPr bwMode="auto">
          <a:xfrm rot="16200000">
            <a:off x="1139129" y="2130945"/>
            <a:ext cx="3376612" cy="3376614"/>
          </a:xfrm>
          <a:custGeom>
            <a:avLst/>
            <a:gdLst>
              <a:gd name="T0" fmla="*/ 6106 w 21600"/>
              <a:gd name="T1" fmla="*/ 18536 h 21600"/>
              <a:gd name="T2" fmla="*/ 1751 w 21600"/>
              <a:gd name="T3" fmla="*/ 10800 h 21600"/>
              <a:gd name="T4" fmla="*/ 10800 w 21600"/>
              <a:gd name="T5" fmla="*/ 1751 h 21600"/>
              <a:gd name="T6" fmla="*/ 19849 w 21600"/>
              <a:gd name="T7" fmla="*/ 10800 h 21600"/>
              <a:gd name="T8" fmla="*/ 15493 w 21600"/>
              <a:gd name="T9" fmla="*/ 18536 h 21600"/>
              <a:gd name="T10" fmla="*/ 16401 w 21600"/>
              <a:gd name="T11" fmla="*/ 20033 h 21600"/>
              <a:gd name="T12" fmla="*/ 21600 w 21600"/>
              <a:gd name="T13" fmla="*/ 10800 h 21600"/>
              <a:gd name="T14" fmla="*/ 10800 w 21600"/>
              <a:gd name="T15" fmla="*/ 0 h 21600"/>
              <a:gd name="T16" fmla="*/ 0 w 21600"/>
              <a:gd name="T17" fmla="*/ 10800 h 21600"/>
              <a:gd name="T18" fmla="*/ 5198 w 21600"/>
              <a:gd name="T19" fmla="*/ 20033 h 21600"/>
              <a:gd name="T20" fmla="*/ 6106 w 21600"/>
              <a:gd name="T21" fmla="*/ 18536 h 21600"/>
              <a:gd name="T22" fmla="*/ 0 w 21600"/>
              <a:gd name="T23" fmla="*/ 0 h 21600"/>
              <a:gd name="T24" fmla="*/ 21600 w 21600"/>
              <a:gd name="T25" fmla="*/ 18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21600" h="21600">
                <a:moveTo>
                  <a:pt x="6106" y="18536"/>
                </a:moveTo>
                <a:cubicBezTo>
                  <a:pt x="3402" y="16896"/>
                  <a:pt x="1751" y="13962"/>
                  <a:pt x="1751" y="10800"/>
                </a:cubicBezTo>
                <a:cubicBezTo>
                  <a:pt x="1751" y="5802"/>
                  <a:pt x="5802" y="1751"/>
                  <a:pt x="10800" y="1751"/>
                </a:cubicBezTo>
                <a:cubicBezTo>
                  <a:pt x="15797" y="1751"/>
                  <a:pt x="19849" y="5802"/>
                  <a:pt x="19849" y="10800"/>
                </a:cubicBezTo>
                <a:cubicBezTo>
                  <a:pt x="19849" y="13962"/>
                  <a:pt x="18197" y="16896"/>
                  <a:pt x="15493" y="18536"/>
                </a:cubicBezTo>
                <a:lnTo>
                  <a:pt x="16401" y="20033"/>
                </a:lnTo>
                <a:cubicBezTo>
                  <a:pt x="19628" y="18075"/>
                  <a:pt x="21600" y="1457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4574"/>
                  <a:pt x="1971" y="18075"/>
                  <a:pt x="5198" y="20033"/>
                </a:cubicBezTo>
                <a:lnTo>
                  <a:pt x="6106" y="18536"/>
                </a:lnTo>
                <a:close/>
              </a:path>
            </a:pathLst>
          </a:custGeom>
          <a:solidFill>
            <a:srgbClr val="CB1B3D">
              <a:alpha val="84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8" name="矩形 5"/>
          <p:cNvSpPr>
            <a:spLocks noChangeArrowheads="1"/>
          </p:cNvSpPr>
          <p:nvPr/>
        </p:nvSpPr>
        <p:spPr bwMode="auto">
          <a:xfrm>
            <a:off x="2051583" y="3557642"/>
            <a:ext cx="1657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添加内容</a:t>
            </a:r>
            <a:endParaRPr lang="zh-CN" altLang="en-US" sz="2800" b="1" dirty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073484" y="2441806"/>
            <a:ext cx="2134334" cy="407291"/>
            <a:chOff x="7073484" y="2441806"/>
            <a:chExt cx="2134334" cy="407291"/>
          </a:xfrm>
        </p:grpSpPr>
        <p:sp>
          <p:nvSpPr>
            <p:cNvPr id="139" name="TextBox 138"/>
            <p:cNvSpPr txBox="1"/>
            <p:nvPr/>
          </p:nvSpPr>
          <p:spPr>
            <a:xfrm>
              <a:off x="7433542" y="2441806"/>
              <a:ext cx="1774276" cy="407291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60" name="矩形 22"/>
            <p:cNvSpPr>
              <a:spLocks noChangeArrowheads="1"/>
            </p:cNvSpPr>
            <p:nvPr/>
          </p:nvSpPr>
          <p:spPr bwMode="auto">
            <a:xfrm>
              <a:off x="7073484" y="2574698"/>
              <a:ext cx="360058" cy="230796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7723993" y="3938162"/>
            <a:ext cx="3717654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的内容，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您的内容打在这里，或者通过复制您的内容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044177" y="3472766"/>
            <a:ext cx="2134334" cy="461665"/>
            <a:chOff x="7073484" y="3472766"/>
            <a:chExt cx="2134334" cy="461665"/>
          </a:xfrm>
        </p:grpSpPr>
        <p:sp>
          <p:nvSpPr>
            <p:cNvPr id="73" name="TextBox 72"/>
            <p:cNvSpPr txBox="1"/>
            <p:nvPr/>
          </p:nvSpPr>
          <p:spPr>
            <a:xfrm>
              <a:off x="7433542" y="3472766"/>
              <a:ext cx="1774276" cy="461665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74" name="矩形 22"/>
            <p:cNvSpPr>
              <a:spLocks noChangeArrowheads="1"/>
            </p:cNvSpPr>
            <p:nvPr/>
          </p:nvSpPr>
          <p:spPr bwMode="auto">
            <a:xfrm>
              <a:off x="7073484" y="3605658"/>
              <a:ext cx="360058" cy="23079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723992" y="5000139"/>
            <a:ext cx="3861056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的内容，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您的内容打在这里，或者通过复制您的内容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073484" y="4534743"/>
            <a:ext cx="2134334" cy="461665"/>
            <a:chOff x="7073484" y="4534743"/>
            <a:chExt cx="2134334" cy="461665"/>
          </a:xfrm>
        </p:grpSpPr>
        <p:sp>
          <p:nvSpPr>
            <p:cNvPr id="76" name="TextBox 75"/>
            <p:cNvSpPr txBox="1"/>
            <p:nvPr/>
          </p:nvSpPr>
          <p:spPr>
            <a:xfrm>
              <a:off x="7433542" y="4534743"/>
              <a:ext cx="1774276" cy="461665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77" name="矩形 22"/>
            <p:cNvSpPr>
              <a:spLocks noChangeArrowheads="1"/>
            </p:cNvSpPr>
            <p:nvPr/>
          </p:nvSpPr>
          <p:spPr bwMode="auto">
            <a:xfrm>
              <a:off x="7073484" y="4667635"/>
              <a:ext cx="360058" cy="230796"/>
            </a:xfrm>
            <a:prstGeom prst="rect">
              <a:avLst/>
            </a:prstGeom>
            <a:solidFill>
              <a:srgbClr val="CB1B3D">
                <a:alpha val="4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1561121">
            <a:off x="1642796" y="2615022"/>
            <a:ext cx="2407382" cy="2405286"/>
            <a:chOff x="1642796" y="2615022"/>
            <a:chExt cx="2407382" cy="2405286"/>
          </a:xfrm>
        </p:grpSpPr>
        <p:sp>
          <p:nvSpPr>
            <p:cNvPr id="56" name="空心弧 3"/>
            <p:cNvSpPr>
              <a:spLocks/>
            </p:cNvSpPr>
            <p:nvPr/>
          </p:nvSpPr>
          <p:spPr bwMode="auto">
            <a:xfrm rot="15302329">
              <a:off x="1643844" y="2613974"/>
              <a:ext cx="2405286" cy="2407382"/>
            </a:xfrm>
            <a:custGeom>
              <a:avLst/>
              <a:gdLst>
                <a:gd name="T0" fmla="*/ 2643 w 21600"/>
                <a:gd name="T1" fmla="*/ 7715 h 21600"/>
                <a:gd name="T2" fmla="*/ 10799 w 21600"/>
                <a:gd name="T3" fmla="*/ 2080 h 21600"/>
                <a:gd name="T4" fmla="*/ 18956 w 21600"/>
                <a:gd name="T5" fmla="*/ 7715 h 21600"/>
                <a:gd name="T6" fmla="*/ 20901 w 21600"/>
                <a:gd name="T7" fmla="*/ 6979 h 21600"/>
                <a:gd name="T8" fmla="*/ 10800 w 21600"/>
                <a:gd name="T9" fmla="*/ 0 h 21600"/>
                <a:gd name="T10" fmla="*/ 698 w 21600"/>
                <a:gd name="T11" fmla="*/ 6979 h 21600"/>
                <a:gd name="T12" fmla="*/ 2643 w 21600"/>
                <a:gd name="T13" fmla="*/ 7715 h 21600"/>
                <a:gd name="T14" fmla="*/ 0 w 21600"/>
                <a:gd name="T15" fmla="*/ 0 h 21600"/>
                <a:gd name="T16" fmla="*/ 21600 w 21600"/>
                <a:gd name="T17" fmla="*/ 39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1600" h="21600">
                  <a:moveTo>
                    <a:pt x="2643" y="7715"/>
                  </a:moveTo>
                  <a:cubicBezTo>
                    <a:pt x="3926" y="4323"/>
                    <a:pt x="7173" y="2080"/>
                    <a:pt x="10799" y="2080"/>
                  </a:cubicBezTo>
                  <a:cubicBezTo>
                    <a:pt x="14426" y="2079"/>
                    <a:pt x="17673" y="4323"/>
                    <a:pt x="18956" y="7715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3" y="771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2" name="空心弧 3"/>
            <p:cNvSpPr>
              <a:spLocks/>
            </p:cNvSpPr>
            <p:nvPr/>
          </p:nvSpPr>
          <p:spPr bwMode="auto">
            <a:xfrm rot="7872149">
              <a:off x="1643844" y="2613974"/>
              <a:ext cx="2405286" cy="2407382"/>
            </a:xfrm>
            <a:custGeom>
              <a:avLst/>
              <a:gdLst>
                <a:gd name="T0" fmla="*/ 2643 w 21600"/>
                <a:gd name="T1" fmla="*/ 7715 h 21600"/>
                <a:gd name="T2" fmla="*/ 10799 w 21600"/>
                <a:gd name="T3" fmla="*/ 2080 h 21600"/>
                <a:gd name="T4" fmla="*/ 18956 w 21600"/>
                <a:gd name="T5" fmla="*/ 7715 h 21600"/>
                <a:gd name="T6" fmla="*/ 20901 w 21600"/>
                <a:gd name="T7" fmla="*/ 6979 h 21600"/>
                <a:gd name="T8" fmla="*/ 10800 w 21600"/>
                <a:gd name="T9" fmla="*/ 0 h 21600"/>
                <a:gd name="T10" fmla="*/ 698 w 21600"/>
                <a:gd name="T11" fmla="*/ 6979 h 21600"/>
                <a:gd name="T12" fmla="*/ 2643 w 21600"/>
                <a:gd name="T13" fmla="*/ 7715 h 21600"/>
                <a:gd name="T14" fmla="*/ 0 w 21600"/>
                <a:gd name="T15" fmla="*/ 0 h 21600"/>
                <a:gd name="T16" fmla="*/ 21600 w 21600"/>
                <a:gd name="T17" fmla="*/ 39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1600" h="21600">
                  <a:moveTo>
                    <a:pt x="2643" y="7715"/>
                  </a:moveTo>
                  <a:cubicBezTo>
                    <a:pt x="3926" y="4323"/>
                    <a:pt x="7173" y="2080"/>
                    <a:pt x="10799" y="2080"/>
                  </a:cubicBezTo>
                  <a:cubicBezTo>
                    <a:pt x="14426" y="2079"/>
                    <a:pt x="17673" y="4323"/>
                    <a:pt x="18956" y="7715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3" y="771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13318" y="2665635"/>
            <a:ext cx="3060168" cy="2117398"/>
            <a:chOff x="4013318" y="2665635"/>
            <a:chExt cx="3060168" cy="2117398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4150990" y="2665635"/>
              <a:ext cx="2922494" cy="24156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>
              <a:stCxn id="77" idx="1"/>
            </p:cNvCxnSpPr>
            <p:nvPr/>
          </p:nvCxnSpPr>
          <p:spPr>
            <a:xfrm flipH="1" flipV="1">
              <a:off x="4150990" y="4534743"/>
              <a:ext cx="2922494" cy="2482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H="1">
              <a:off x="4013318" y="3708825"/>
              <a:ext cx="3060168" cy="10884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0" name="矩形 39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3" name="椭圆 42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44" name="椭圆 43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04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10525" y="644166"/>
            <a:ext cx="18686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添加内容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 </a:t>
            </a:r>
            <a:r>
              <a:rPr lang="en-US" altLang="zh-CN" sz="1600" dirty="0" err="1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49" name="矩形 48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矩形 63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8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55" grpId="0" animBg="1"/>
      <p:bldP spid="57" grpId="0" animBg="1"/>
      <p:bldP spid="58" grpId="0"/>
      <p:bldP spid="72" grpId="0"/>
      <p:bldP spid="75" grpId="0"/>
      <p:bldP spid="46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>
            <a:stCxn id="101" idx="3"/>
          </p:cNvCxnSpPr>
          <p:nvPr/>
        </p:nvCxnSpPr>
        <p:spPr>
          <a:xfrm>
            <a:off x="3155032" y="3735282"/>
            <a:ext cx="10383" cy="9209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5125957" y="3735282"/>
            <a:ext cx="10383" cy="9209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>
            <a:off x="7090384" y="3735282"/>
            <a:ext cx="10383" cy="9209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9032128" y="3735282"/>
            <a:ext cx="10383" cy="9209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217714" y="5070913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217714" y="4667307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186390" y="5067228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186390" y="4663622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243512" y="5063543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243512" y="4659937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17584" y="5059858"/>
            <a:ext cx="177427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217584" y="4656252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57" name="梯形 2"/>
          <p:cNvSpPr>
            <a:spLocks noChangeArrowheads="1"/>
          </p:cNvSpPr>
          <p:nvPr/>
        </p:nvSpPr>
        <p:spPr bwMode="auto">
          <a:xfrm flipV="1">
            <a:off x="1651905" y="3680757"/>
            <a:ext cx="8928100" cy="360363"/>
          </a:xfrm>
          <a:custGeom>
            <a:avLst/>
            <a:gdLst>
              <a:gd name="G0" fmla="+- 1116 0 0"/>
              <a:gd name="G1" fmla="+- 21600 0 1116"/>
              <a:gd name="G2" fmla="*/ 1116 1 2"/>
              <a:gd name="G3" fmla="+- 21600 0 G2"/>
              <a:gd name="G4" fmla="+/ 1116 21600 2"/>
              <a:gd name="G5" fmla="+/ G1 0 2"/>
              <a:gd name="G6" fmla="*/ 21600 21600 1116"/>
              <a:gd name="G7" fmla="*/ G6 1 2"/>
              <a:gd name="G8" fmla="+- 21600 0 G7"/>
              <a:gd name="G9" fmla="*/ 21600 1 2"/>
              <a:gd name="G10" fmla="+- 1116 0 G9"/>
              <a:gd name="G11" fmla="?: G10 G8 0"/>
              <a:gd name="G12" fmla="?: G10 G7 21600"/>
              <a:gd name="T0" fmla="*/ 21042 w 21600"/>
              <a:gd name="T1" fmla="*/ 10800 h 21600"/>
              <a:gd name="T2" fmla="*/ 10800 w 21600"/>
              <a:gd name="T3" fmla="*/ 21600 h 21600"/>
              <a:gd name="T4" fmla="*/ 558 w 21600"/>
              <a:gd name="T5" fmla="*/ 10800 h 21600"/>
              <a:gd name="T6" fmla="*/ 10800 w 21600"/>
              <a:gd name="T7" fmla="*/ 0 h 21600"/>
              <a:gd name="T8" fmla="*/ 2358 w 21600"/>
              <a:gd name="T9" fmla="*/ 2358 h 21600"/>
              <a:gd name="T10" fmla="*/ 19242 w 21600"/>
              <a:gd name="T11" fmla="*/ 1924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116" y="21600"/>
                </a:lnTo>
                <a:lnTo>
                  <a:pt x="20484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64" name="组合 9"/>
          <p:cNvGrpSpPr>
            <a:grpSpLocks/>
          </p:cNvGrpSpPr>
          <p:nvPr/>
        </p:nvGrpSpPr>
        <p:grpSpPr bwMode="auto">
          <a:xfrm>
            <a:off x="6417580" y="2456621"/>
            <a:ext cx="1389063" cy="1387475"/>
            <a:chOff x="0" y="0"/>
            <a:chExt cx="1387872" cy="1387872"/>
          </a:xfrm>
        </p:grpSpPr>
        <p:sp>
          <p:nvSpPr>
            <p:cNvPr id="65" name="同心圆 11"/>
            <p:cNvSpPr>
              <a:spLocks noChangeArrowheads="1"/>
            </p:cNvSpPr>
            <p:nvPr/>
          </p:nvSpPr>
          <p:spPr bwMode="auto">
            <a:xfrm>
              <a:off x="0" y="0"/>
              <a:ext cx="1387872" cy="1387872"/>
            </a:xfrm>
            <a:custGeom>
              <a:avLst/>
              <a:gdLst>
                <a:gd name="G0" fmla="+- 3311 0 0"/>
                <a:gd name="G1" fmla="+- 21600 0 3311"/>
                <a:gd name="G2" fmla="+- 21600 0 331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311" y="10800"/>
                  </a:moveTo>
                  <a:cubicBezTo>
                    <a:pt x="3311" y="14936"/>
                    <a:pt x="6664" y="18289"/>
                    <a:pt x="10800" y="18289"/>
                  </a:cubicBezTo>
                  <a:cubicBezTo>
                    <a:pt x="14936" y="18289"/>
                    <a:pt x="18289" y="14936"/>
                    <a:pt x="18289" y="10800"/>
                  </a:cubicBezTo>
                  <a:cubicBezTo>
                    <a:pt x="18289" y="6664"/>
                    <a:pt x="14936" y="3311"/>
                    <a:pt x="10800" y="3311"/>
                  </a:cubicBezTo>
                  <a:cubicBezTo>
                    <a:pt x="6664" y="3311"/>
                    <a:pt x="3311" y="6664"/>
                    <a:pt x="3311" y="10800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6" name="空心弧 12"/>
            <p:cNvSpPr>
              <a:spLocks noChangeArrowheads="1"/>
            </p:cNvSpPr>
            <p:nvPr/>
          </p:nvSpPr>
          <p:spPr bwMode="auto">
            <a:xfrm rot="5400000">
              <a:off x="0" y="0"/>
              <a:ext cx="1387872" cy="1387872"/>
            </a:xfrm>
            <a:custGeom>
              <a:avLst/>
              <a:gdLst>
                <a:gd name="G0" fmla="+- 7411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11"/>
                <a:gd name="G18" fmla="*/ 7411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411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411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94 w 21600"/>
                <a:gd name="T15" fmla="*/ 10800 h 21600"/>
                <a:gd name="T16" fmla="*/ 10800 w 21600"/>
                <a:gd name="T17" fmla="*/ 3389 h 21600"/>
                <a:gd name="T18" fmla="*/ 19906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389" y="10800"/>
                  </a:moveTo>
                  <a:cubicBezTo>
                    <a:pt x="3389" y="6707"/>
                    <a:pt x="6707" y="3389"/>
                    <a:pt x="10800" y="3389"/>
                  </a:cubicBezTo>
                  <a:cubicBezTo>
                    <a:pt x="14892" y="3388"/>
                    <a:pt x="18210" y="6707"/>
                    <a:pt x="18211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>
                <a:alpha val="3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67" name="组合 13"/>
          <p:cNvGrpSpPr>
            <a:grpSpLocks/>
          </p:cNvGrpSpPr>
          <p:nvPr/>
        </p:nvGrpSpPr>
        <p:grpSpPr bwMode="auto">
          <a:xfrm>
            <a:off x="8347980" y="2456621"/>
            <a:ext cx="1389063" cy="1387475"/>
            <a:chOff x="0" y="0"/>
            <a:chExt cx="1387872" cy="1387872"/>
          </a:xfrm>
        </p:grpSpPr>
        <p:sp>
          <p:nvSpPr>
            <p:cNvPr id="68" name="同心圆 14"/>
            <p:cNvSpPr>
              <a:spLocks noChangeArrowheads="1"/>
            </p:cNvSpPr>
            <p:nvPr/>
          </p:nvSpPr>
          <p:spPr bwMode="auto">
            <a:xfrm>
              <a:off x="0" y="0"/>
              <a:ext cx="1387872" cy="1387872"/>
            </a:xfrm>
            <a:custGeom>
              <a:avLst/>
              <a:gdLst>
                <a:gd name="G0" fmla="+- 3311 0 0"/>
                <a:gd name="G1" fmla="+- 21600 0 3311"/>
                <a:gd name="G2" fmla="+- 21600 0 331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311" y="10800"/>
                  </a:moveTo>
                  <a:cubicBezTo>
                    <a:pt x="3311" y="14936"/>
                    <a:pt x="6664" y="18289"/>
                    <a:pt x="10800" y="18289"/>
                  </a:cubicBezTo>
                  <a:cubicBezTo>
                    <a:pt x="14936" y="18289"/>
                    <a:pt x="18289" y="14936"/>
                    <a:pt x="18289" y="10800"/>
                  </a:cubicBezTo>
                  <a:cubicBezTo>
                    <a:pt x="18289" y="6664"/>
                    <a:pt x="14936" y="3311"/>
                    <a:pt x="10800" y="3311"/>
                  </a:cubicBezTo>
                  <a:cubicBezTo>
                    <a:pt x="6664" y="3311"/>
                    <a:pt x="3311" y="6664"/>
                    <a:pt x="3311" y="10800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9" name="空心弧 15"/>
            <p:cNvSpPr>
              <a:spLocks noChangeArrowheads="1"/>
            </p:cNvSpPr>
            <p:nvPr/>
          </p:nvSpPr>
          <p:spPr bwMode="auto">
            <a:xfrm rot="5400000">
              <a:off x="0" y="0"/>
              <a:ext cx="1387872" cy="1387872"/>
            </a:xfrm>
            <a:custGeom>
              <a:avLst/>
              <a:gdLst>
                <a:gd name="G0" fmla="+- 750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506"/>
                <a:gd name="G18" fmla="*/ 750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50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50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47 w 21600"/>
                <a:gd name="T15" fmla="*/ 10800 h 21600"/>
                <a:gd name="T16" fmla="*/ 10800 w 21600"/>
                <a:gd name="T17" fmla="*/ 3294 h 21600"/>
                <a:gd name="T18" fmla="*/ 19953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94" y="10800"/>
                  </a:moveTo>
                  <a:cubicBezTo>
                    <a:pt x="3294" y="6654"/>
                    <a:pt x="6654" y="3294"/>
                    <a:pt x="10800" y="3294"/>
                  </a:cubicBezTo>
                  <a:cubicBezTo>
                    <a:pt x="14945" y="3293"/>
                    <a:pt x="18305" y="6654"/>
                    <a:pt x="1830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1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89" name="组合 13"/>
          <p:cNvGrpSpPr>
            <a:grpSpLocks/>
          </p:cNvGrpSpPr>
          <p:nvPr/>
        </p:nvGrpSpPr>
        <p:grpSpPr bwMode="auto">
          <a:xfrm>
            <a:off x="4436618" y="2456621"/>
            <a:ext cx="1389063" cy="1387475"/>
            <a:chOff x="0" y="0"/>
            <a:chExt cx="1387872" cy="1387872"/>
          </a:xfrm>
        </p:grpSpPr>
        <p:sp>
          <p:nvSpPr>
            <p:cNvPr id="90" name="同心圆 14"/>
            <p:cNvSpPr>
              <a:spLocks noChangeArrowheads="1"/>
            </p:cNvSpPr>
            <p:nvPr/>
          </p:nvSpPr>
          <p:spPr bwMode="auto">
            <a:xfrm>
              <a:off x="0" y="0"/>
              <a:ext cx="1387872" cy="1387872"/>
            </a:xfrm>
            <a:custGeom>
              <a:avLst/>
              <a:gdLst>
                <a:gd name="G0" fmla="+- 3311 0 0"/>
                <a:gd name="G1" fmla="+- 21600 0 3311"/>
                <a:gd name="G2" fmla="+- 21600 0 331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311" y="10800"/>
                  </a:moveTo>
                  <a:cubicBezTo>
                    <a:pt x="3311" y="14936"/>
                    <a:pt x="6664" y="18289"/>
                    <a:pt x="10800" y="18289"/>
                  </a:cubicBezTo>
                  <a:cubicBezTo>
                    <a:pt x="14936" y="18289"/>
                    <a:pt x="18289" y="14936"/>
                    <a:pt x="18289" y="10800"/>
                  </a:cubicBezTo>
                  <a:cubicBezTo>
                    <a:pt x="18289" y="6664"/>
                    <a:pt x="14936" y="3311"/>
                    <a:pt x="10800" y="3311"/>
                  </a:cubicBezTo>
                  <a:cubicBezTo>
                    <a:pt x="6664" y="3311"/>
                    <a:pt x="3311" y="6664"/>
                    <a:pt x="3311" y="10800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6" name="空心弧 15"/>
            <p:cNvSpPr>
              <a:spLocks noChangeArrowheads="1"/>
            </p:cNvSpPr>
            <p:nvPr/>
          </p:nvSpPr>
          <p:spPr bwMode="auto">
            <a:xfrm rot="5400000">
              <a:off x="0" y="0"/>
              <a:ext cx="1387872" cy="1387872"/>
            </a:xfrm>
            <a:custGeom>
              <a:avLst/>
              <a:gdLst>
                <a:gd name="G0" fmla="+- 750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506"/>
                <a:gd name="G18" fmla="*/ 750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50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50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47 w 21600"/>
                <a:gd name="T15" fmla="*/ 10800 h 21600"/>
                <a:gd name="T16" fmla="*/ 10800 w 21600"/>
                <a:gd name="T17" fmla="*/ 3294 h 21600"/>
                <a:gd name="T18" fmla="*/ 19953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94" y="10800"/>
                  </a:moveTo>
                  <a:cubicBezTo>
                    <a:pt x="3294" y="6654"/>
                    <a:pt x="6654" y="3294"/>
                    <a:pt x="10800" y="3294"/>
                  </a:cubicBezTo>
                  <a:cubicBezTo>
                    <a:pt x="14945" y="3293"/>
                    <a:pt x="18305" y="6654"/>
                    <a:pt x="1830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1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99" name="组合 9"/>
          <p:cNvGrpSpPr>
            <a:grpSpLocks/>
          </p:cNvGrpSpPr>
          <p:nvPr/>
        </p:nvGrpSpPr>
        <p:grpSpPr bwMode="auto">
          <a:xfrm>
            <a:off x="2460501" y="2456621"/>
            <a:ext cx="1389063" cy="1387475"/>
            <a:chOff x="0" y="0"/>
            <a:chExt cx="1387872" cy="1387872"/>
          </a:xfrm>
        </p:grpSpPr>
        <p:sp>
          <p:nvSpPr>
            <p:cNvPr id="100" name="同心圆 11"/>
            <p:cNvSpPr>
              <a:spLocks noChangeArrowheads="1"/>
            </p:cNvSpPr>
            <p:nvPr/>
          </p:nvSpPr>
          <p:spPr bwMode="auto">
            <a:xfrm>
              <a:off x="0" y="0"/>
              <a:ext cx="1387872" cy="1387872"/>
            </a:xfrm>
            <a:custGeom>
              <a:avLst/>
              <a:gdLst>
                <a:gd name="G0" fmla="+- 3311 0 0"/>
                <a:gd name="G1" fmla="+- 21600 0 3311"/>
                <a:gd name="G2" fmla="+- 21600 0 331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311" y="10800"/>
                  </a:moveTo>
                  <a:cubicBezTo>
                    <a:pt x="3311" y="14936"/>
                    <a:pt x="6664" y="18289"/>
                    <a:pt x="10800" y="18289"/>
                  </a:cubicBezTo>
                  <a:cubicBezTo>
                    <a:pt x="14936" y="18289"/>
                    <a:pt x="18289" y="14936"/>
                    <a:pt x="18289" y="10800"/>
                  </a:cubicBezTo>
                  <a:cubicBezTo>
                    <a:pt x="18289" y="6664"/>
                    <a:pt x="14936" y="3311"/>
                    <a:pt x="10800" y="3311"/>
                  </a:cubicBezTo>
                  <a:cubicBezTo>
                    <a:pt x="6664" y="3311"/>
                    <a:pt x="3311" y="6664"/>
                    <a:pt x="3311" y="10800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1" name="空心弧 12"/>
            <p:cNvSpPr>
              <a:spLocks noChangeArrowheads="1"/>
            </p:cNvSpPr>
            <p:nvPr/>
          </p:nvSpPr>
          <p:spPr bwMode="auto">
            <a:xfrm rot="5400000">
              <a:off x="0" y="0"/>
              <a:ext cx="1387872" cy="1387872"/>
            </a:xfrm>
            <a:custGeom>
              <a:avLst/>
              <a:gdLst>
                <a:gd name="G0" fmla="+- 7411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11"/>
                <a:gd name="G18" fmla="*/ 7411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411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411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94 w 21600"/>
                <a:gd name="T15" fmla="*/ 10800 h 21600"/>
                <a:gd name="T16" fmla="*/ 10800 w 21600"/>
                <a:gd name="T17" fmla="*/ 3389 h 21600"/>
                <a:gd name="T18" fmla="*/ 19906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389" y="10800"/>
                  </a:moveTo>
                  <a:cubicBezTo>
                    <a:pt x="3389" y="6707"/>
                    <a:pt x="6707" y="3389"/>
                    <a:pt x="10800" y="3389"/>
                  </a:cubicBezTo>
                  <a:cubicBezTo>
                    <a:pt x="14892" y="3388"/>
                    <a:pt x="18210" y="6707"/>
                    <a:pt x="18211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>
                <a:alpha val="4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19" name="文本框 19"/>
          <p:cNvSpPr>
            <a:spLocks noChangeArrowheads="1"/>
          </p:cNvSpPr>
          <p:nvPr/>
        </p:nvSpPr>
        <p:spPr bwMode="auto">
          <a:xfrm>
            <a:off x="2760667" y="2843683"/>
            <a:ext cx="80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01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0" name="文本框 19"/>
          <p:cNvSpPr>
            <a:spLocks noChangeArrowheads="1"/>
          </p:cNvSpPr>
          <p:nvPr/>
        </p:nvSpPr>
        <p:spPr bwMode="auto">
          <a:xfrm>
            <a:off x="6738070" y="2857971"/>
            <a:ext cx="80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03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1" name="文本框 19"/>
          <p:cNvSpPr>
            <a:spLocks noChangeArrowheads="1"/>
          </p:cNvSpPr>
          <p:nvPr/>
        </p:nvSpPr>
        <p:spPr bwMode="auto">
          <a:xfrm>
            <a:off x="8643383" y="2843683"/>
            <a:ext cx="80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04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" name="文本框 19"/>
          <p:cNvSpPr>
            <a:spLocks noChangeArrowheads="1"/>
          </p:cNvSpPr>
          <p:nvPr/>
        </p:nvSpPr>
        <p:spPr bwMode="auto">
          <a:xfrm>
            <a:off x="4741308" y="2863204"/>
            <a:ext cx="80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02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58" name="矩形 57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等腰三角形 58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61" name="椭圆 60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62" name="椭圆 61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04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10526" y="644166"/>
            <a:ext cx="18151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添加内容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 </a:t>
            </a:r>
            <a:r>
              <a:rPr lang="en-US" altLang="zh-CN" sz="1600" dirty="0" err="1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73" name="矩形 72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6959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9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30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8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300"/>
                            </p:stCondLst>
                            <p:childTnLst>
                              <p:par>
                                <p:cTn id="1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57" grpId="0" bldLvl="0" animBg="1" autoUpdateAnimBg="0"/>
      <p:bldP spid="119" grpId="0"/>
      <p:bldP spid="120" grpId="0"/>
      <p:bldP spid="121" grpId="0"/>
      <p:bldP spid="122" grpId="0"/>
      <p:bldP spid="70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22044" y="1478795"/>
            <a:ext cx="45719" cy="2408791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204418" y="1684934"/>
            <a:ext cx="1558083" cy="2156722"/>
            <a:chOff x="4204418" y="1684934"/>
            <a:chExt cx="1558083" cy="2156722"/>
          </a:xfrm>
        </p:grpSpPr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4295002" y="1684934"/>
              <a:ext cx="1376914" cy="1529991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04418" y="3379991"/>
              <a:ext cx="1558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准圆简体" pitchFamily="2" charset="-122"/>
                  <a:ea typeface="方正准圆简体" pitchFamily="2" charset="-122"/>
                </a:rPr>
                <a:t>Overview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准圆简体" pitchFamily="2" charset="-122"/>
                <a:ea typeface="方正准圆简体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26290" y="1736774"/>
            <a:ext cx="2028707" cy="2110694"/>
            <a:chOff x="6351617" y="1757290"/>
            <a:chExt cx="2028707" cy="2110694"/>
          </a:xfrm>
        </p:grpSpPr>
        <p:grpSp>
          <p:nvGrpSpPr>
            <p:cNvPr id="9" name="组合 8"/>
            <p:cNvGrpSpPr/>
            <p:nvPr/>
          </p:nvGrpSpPr>
          <p:grpSpPr>
            <a:xfrm>
              <a:off x="6561492" y="1757290"/>
              <a:ext cx="1479378" cy="1398008"/>
              <a:chOff x="6561492" y="1757290"/>
              <a:chExt cx="1479378" cy="139800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6561492" y="1757290"/>
                <a:ext cx="1353839" cy="1398008"/>
                <a:chOff x="6416530" y="2129546"/>
                <a:chExt cx="1500958" cy="1549924"/>
              </a:xfrm>
            </p:grpSpPr>
            <p:sp>
              <p:nvSpPr>
                <p:cNvPr id="30" name="椭圆 29"/>
                <p:cNvSpPr/>
                <p:nvPr/>
              </p:nvSpPr>
              <p:spPr>
                <a:xfrm flipH="1" flipV="1">
                  <a:off x="6416530" y="2129546"/>
                  <a:ext cx="1500958" cy="1549924"/>
                </a:xfrm>
                <a:prstGeom prst="ellipse">
                  <a:avLst/>
                </a:prstGeom>
                <a:solidFill>
                  <a:schemeClr val="bg1"/>
                </a:solidFill>
                <a:ln w="76200" cap="rnd" cmpd="sng">
                  <a:solidFill>
                    <a:srgbClr val="CB1B3D"/>
                  </a:soli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30000" dirty="0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 flipH="1" flipV="1">
                  <a:off x="6505959" y="2221892"/>
                  <a:ext cx="1322104" cy="136523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39999">
                      <a:schemeClr val="bg1"/>
                    </a:gs>
                    <a:gs pos="70000">
                      <a:schemeClr val="bg1"/>
                    </a:gs>
                    <a:gs pos="100000">
                      <a:srgbClr val="FFEBFA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101600" dir="1980000" sx="95000" sy="9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baseline="300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6737496" y="1856483"/>
                <a:ext cx="1303374" cy="1116512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r>
                  <a:rPr lang="en-US" altLang="zh-CN" sz="6600" spc="-150" dirty="0">
                    <a:solidFill>
                      <a:srgbClr val="CB1B3D"/>
                    </a:solidFill>
                    <a:latin typeface="DFGothic-EB" pitchFamily="1" charset="-128"/>
                    <a:ea typeface="DFGothic-EB" pitchFamily="1" charset="-128"/>
                  </a:rPr>
                  <a:t>01</a:t>
                </a:r>
                <a:endParaRPr lang="zh-CN" altLang="en-US" sz="6600" spc="-150" dirty="0">
                  <a:solidFill>
                    <a:srgbClr val="CB1B3D"/>
                  </a:solidFill>
                  <a:latin typeface="DFGothic-EB" pitchFamily="1" charset="-128"/>
                  <a:ea typeface="DFGothic-EB" pitchFamily="1" charset="-128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351617" y="3406319"/>
              <a:ext cx="2028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59682" y="4035260"/>
            <a:ext cx="1203676" cy="323165"/>
            <a:chOff x="6259682" y="4035260"/>
            <a:chExt cx="1203676" cy="323165"/>
          </a:xfrm>
        </p:grpSpPr>
        <p:sp>
          <p:nvSpPr>
            <p:cNvPr id="5" name="TextBox 4"/>
            <p:cNvSpPr txBox="1"/>
            <p:nvPr/>
          </p:nvSpPr>
          <p:spPr>
            <a:xfrm>
              <a:off x="6422857" y="4035260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工作概述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6259682" y="4088842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直角三角形 7"/>
            <p:cNvSpPr/>
            <p:nvPr/>
          </p:nvSpPr>
          <p:spPr>
            <a:xfrm rot="13500000">
              <a:off x="6304280" y="4147726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62287" y="4399206"/>
            <a:ext cx="1201071" cy="323165"/>
            <a:chOff x="6262287" y="4399206"/>
            <a:chExt cx="1201071" cy="323165"/>
          </a:xfrm>
        </p:grpSpPr>
        <p:sp>
          <p:nvSpPr>
            <p:cNvPr id="32" name="TextBox 31"/>
            <p:cNvSpPr txBox="1"/>
            <p:nvPr/>
          </p:nvSpPr>
          <p:spPr>
            <a:xfrm>
              <a:off x="6425462" y="4399206"/>
              <a:ext cx="10378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项目计划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262287" y="44527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" name="直角三角形 33"/>
            <p:cNvSpPr/>
            <p:nvPr/>
          </p:nvSpPr>
          <p:spPr>
            <a:xfrm rot="13500000">
              <a:off x="6306885" y="45116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85425" y="4402546"/>
            <a:ext cx="1375969" cy="323165"/>
            <a:chOff x="7585425" y="4402546"/>
            <a:chExt cx="1375969" cy="323165"/>
          </a:xfrm>
        </p:grpSpPr>
        <p:sp>
          <p:nvSpPr>
            <p:cNvPr id="44" name="TextBox 43"/>
            <p:cNvSpPr txBox="1"/>
            <p:nvPr/>
          </p:nvSpPr>
          <p:spPr>
            <a:xfrm>
              <a:off x="7748600" y="440254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重点项目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7585425" y="445612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7" name="直角三角形 46"/>
            <p:cNvSpPr/>
            <p:nvPr/>
          </p:nvSpPr>
          <p:spPr>
            <a:xfrm rot="13500000">
              <a:off x="7630023" y="451501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69287" y="4027842"/>
            <a:ext cx="1185405" cy="323165"/>
            <a:chOff x="7569287" y="4027842"/>
            <a:chExt cx="1185405" cy="323165"/>
          </a:xfrm>
        </p:grpSpPr>
        <p:sp>
          <p:nvSpPr>
            <p:cNvPr id="48" name="TextBox 47"/>
            <p:cNvSpPr txBox="1"/>
            <p:nvPr/>
          </p:nvSpPr>
          <p:spPr>
            <a:xfrm>
              <a:off x="7732462" y="4027842"/>
              <a:ext cx="10222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项目团队</a:t>
              </a:r>
            </a:p>
          </p:txBody>
        </p:sp>
        <p:sp>
          <p:nvSpPr>
            <p:cNvPr id="50" name="椭圆 49"/>
            <p:cNvSpPr/>
            <p:nvPr/>
          </p:nvSpPr>
          <p:spPr>
            <a:xfrm>
              <a:off x="7569287" y="4081424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1" name="直角三角形 50"/>
            <p:cNvSpPr/>
            <p:nvPr/>
          </p:nvSpPr>
          <p:spPr>
            <a:xfrm rot="13500000">
              <a:off x="7613885" y="4140308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259682" y="4749106"/>
            <a:ext cx="1203676" cy="323165"/>
            <a:chOff x="6259682" y="4749106"/>
            <a:chExt cx="1203676" cy="323165"/>
          </a:xfrm>
        </p:grpSpPr>
        <p:sp>
          <p:nvSpPr>
            <p:cNvPr id="52" name="TextBox 51"/>
            <p:cNvSpPr txBox="1"/>
            <p:nvPr/>
          </p:nvSpPr>
          <p:spPr>
            <a:xfrm>
              <a:off x="6422857" y="4749106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项目近况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259682" y="4802688"/>
              <a:ext cx="216000" cy="216000"/>
              <a:chOff x="6259682" y="4802688"/>
              <a:chExt cx="216000" cy="216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6259682" y="4802688"/>
                <a:ext cx="216000" cy="216000"/>
              </a:xfrm>
              <a:prstGeom prst="ellips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4" name="直角三角形 53"/>
              <p:cNvSpPr/>
              <p:nvPr/>
            </p:nvSpPr>
            <p:spPr>
              <a:xfrm rot="13500000">
                <a:off x="6304280" y="4861572"/>
                <a:ext cx="98232" cy="9823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7585425" y="4749106"/>
            <a:ext cx="1375969" cy="323165"/>
            <a:chOff x="7585425" y="4749106"/>
            <a:chExt cx="1375969" cy="323165"/>
          </a:xfrm>
        </p:grpSpPr>
        <p:sp>
          <p:nvSpPr>
            <p:cNvPr id="55" name="TextBox 54"/>
            <p:cNvSpPr txBox="1"/>
            <p:nvPr/>
          </p:nvSpPr>
          <p:spPr>
            <a:xfrm>
              <a:off x="7748600" y="474910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与去年相比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7585425" y="48026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7" name="直角三角形 56"/>
            <p:cNvSpPr/>
            <p:nvPr/>
          </p:nvSpPr>
          <p:spPr>
            <a:xfrm rot="13500000">
              <a:off x="7630023" y="48615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2884" y="19990"/>
            <a:ext cx="11766859" cy="1219742"/>
            <a:chOff x="62884" y="19990"/>
            <a:chExt cx="11766859" cy="1219742"/>
          </a:xfrm>
          <a:solidFill>
            <a:srgbClr val="CB1B3D"/>
          </a:solidFill>
        </p:grpSpPr>
        <p:sp>
          <p:nvSpPr>
            <p:cNvPr id="110" name="矩形 109"/>
            <p:cNvSpPr/>
            <p:nvPr/>
          </p:nvSpPr>
          <p:spPr>
            <a:xfrm>
              <a:off x="10847734" y="312854"/>
              <a:ext cx="282739" cy="250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11197745" y="548679"/>
              <a:ext cx="631998" cy="5316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62884" y="19990"/>
              <a:ext cx="10784851" cy="1219742"/>
              <a:chOff x="62884" y="19990"/>
              <a:chExt cx="10784851" cy="1219742"/>
            </a:xfrm>
            <a:grpFill/>
          </p:grpSpPr>
          <p:sp>
            <p:nvSpPr>
              <p:cNvPr id="107" name="矩形 106"/>
              <p:cNvSpPr/>
              <p:nvPr/>
            </p:nvSpPr>
            <p:spPr>
              <a:xfrm>
                <a:off x="1414687" y="312854"/>
                <a:ext cx="9433048" cy="250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3"/>
              <p:cNvSpPr/>
              <p:nvPr/>
            </p:nvSpPr>
            <p:spPr>
              <a:xfrm>
                <a:off x="855192" y="297847"/>
                <a:ext cx="461964" cy="4542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4"/>
              <p:cNvSpPr/>
              <p:nvPr/>
            </p:nvSpPr>
            <p:spPr>
              <a:xfrm>
                <a:off x="349686" y="785490"/>
                <a:ext cx="461964" cy="45424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5"/>
              <p:cNvSpPr/>
              <p:nvPr/>
            </p:nvSpPr>
            <p:spPr>
              <a:xfrm>
                <a:off x="532455" y="19990"/>
                <a:ext cx="297842" cy="292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62884" y="312854"/>
                <a:ext cx="286802" cy="2121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219880" y="4182990"/>
            <a:ext cx="1432082" cy="885754"/>
            <a:chOff x="4219880" y="4182990"/>
            <a:chExt cx="1432082" cy="885754"/>
          </a:xfrm>
          <a:solidFill>
            <a:schemeClr val="bg1">
              <a:lumMod val="75000"/>
              <a:alpha val="34000"/>
            </a:schemeClr>
          </a:solidFill>
        </p:grpSpPr>
        <p:sp>
          <p:nvSpPr>
            <p:cNvPr id="12" name="等腰三角形 11"/>
            <p:cNvSpPr/>
            <p:nvPr/>
          </p:nvSpPr>
          <p:spPr>
            <a:xfrm rot="5400000">
              <a:off x="4827295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等腰三角形 111"/>
            <p:cNvSpPr/>
            <p:nvPr/>
          </p:nvSpPr>
          <p:spPr>
            <a:xfrm rot="5400000">
              <a:off x="4520342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等腰三角形 121"/>
            <p:cNvSpPr/>
            <p:nvPr/>
          </p:nvSpPr>
          <p:spPr>
            <a:xfrm rot="5400000">
              <a:off x="4158793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612" y="6252060"/>
            <a:ext cx="12185801" cy="620689"/>
            <a:chOff x="4612" y="6237312"/>
            <a:chExt cx="12715330" cy="620689"/>
          </a:xfrm>
          <a:solidFill>
            <a:srgbClr val="CB1B3D"/>
          </a:solidFill>
        </p:grpSpPr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4612" y="6237312"/>
              <a:ext cx="9878319" cy="620688"/>
            </a:xfrm>
            <a:custGeom>
              <a:avLst/>
              <a:gdLst>
                <a:gd name="T0" fmla="*/ 6449 w 6689"/>
                <a:gd name="T1" fmla="*/ 447 h 447"/>
                <a:gd name="T2" fmla="*/ 0 w 6689"/>
                <a:gd name="T3" fmla="*/ 447 h 447"/>
                <a:gd name="T4" fmla="*/ 0 w 6689"/>
                <a:gd name="T5" fmla="*/ 0 h 447"/>
                <a:gd name="T6" fmla="*/ 6689 w 6689"/>
                <a:gd name="T7" fmla="*/ 0 h 447"/>
                <a:gd name="T8" fmla="*/ 6449 w 6689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9" h="447">
                  <a:moveTo>
                    <a:pt x="6449" y="447"/>
                  </a:moveTo>
                  <a:lnTo>
                    <a:pt x="0" y="447"/>
                  </a:lnTo>
                  <a:lnTo>
                    <a:pt x="0" y="0"/>
                  </a:lnTo>
                  <a:lnTo>
                    <a:pt x="6689" y="0"/>
                  </a:lnTo>
                  <a:lnTo>
                    <a:pt x="6449" y="447"/>
                  </a:lnTo>
                  <a:close/>
                </a:path>
              </a:pathLst>
            </a:custGeom>
            <a:grpFill/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2"/>
            <p:cNvSpPr>
              <a:spLocks/>
            </p:cNvSpPr>
            <p:nvPr/>
          </p:nvSpPr>
          <p:spPr bwMode="auto">
            <a:xfrm>
              <a:off x="9731951" y="6237312"/>
              <a:ext cx="2987991" cy="620689"/>
            </a:xfrm>
            <a:custGeom>
              <a:avLst/>
              <a:gdLst>
                <a:gd name="T0" fmla="*/ 177 w 1618"/>
                <a:gd name="T1" fmla="*/ 0 h 330"/>
                <a:gd name="T2" fmla="*/ 1618 w 1618"/>
                <a:gd name="T3" fmla="*/ 0 h 330"/>
                <a:gd name="T4" fmla="*/ 1618 w 1618"/>
                <a:gd name="T5" fmla="*/ 330 h 330"/>
                <a:gd name="T6" fmla="*/ 0 w 1618"/>
                <a:gd name="T7" fmla="*/ 330 h 330"/>
                <a:gd name="T8" fmla="*/ 177 w 1618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8" h="330">
                  <a:moveTo>
                    <a:pt x="177" y="0"/>
                  </a:moveTo>
                  <a:lnTo>
                    <a:pt x="1618" y="0"/>
                  </a:lnTo>
                  <a:lnTo>
                    <a:pt x="1618" y="330"/>
                  </a:lnTo>
                  <a:lnTo>
                    <a:pt x="0" y="330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9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9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7" y="3719339"/>
            <a:ext cx="2372201" cy="56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7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22847" y="1969505"/>
            <a:ext cx="6440416" cy="1229529"/>
            <a:chOff x="2922847" y="2636911"/>
            <a:chExt cx="6440416" cy="1229529"/>
          </a:xfrm>
        </p:grpSpPr>
        <p:sp>
          <p:nvSpPr>
            <p:cNvPr id="69" name="直接连接符 5"/>
            <p:cNvSpPr>
              <a:spLocks noChangeShapeType="1"/>
            </p:cNvSpPr>
            <p:nvPr/>
          </p:nvSpPr>
          <p:spPr bwMode="auto">
            <a:xfrm>
              <a:off x="2922847" y="3186087"/>
              <a:ext cx="1839656" cy="680353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直接连接符 158"/>
            <p:cNvSpPr>
              <a:spLocks noChangeShapeType="1"/>
            </p:cNvSpPr>
            <p:nvPr/>
          </p:nvSpPr>
          <p:spPr bwMode="auto">
            <a:xfrm flipV="1">
              <a:off x="4762503" y="2636911"/>
              <a:ext cx="2628847" cy="1229527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直接连接符 159"/>
            <p:cNvSpPr>
              <a:spLocks noChangeShapeType="1"/>
            </p:cNvSpPr>
            <p:nvPr/>
          </p:nvSpPr>
          <p:spPr bwMode="auto">
            <a:xfrm>
              <a:off x="7391350" y="2636912"/>
              <a:ext cx="1971913" cy="961472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1588200" y="3769924"/>
            <a:ext cx="1774276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588200" y="3366318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718942" y="4245320"/>
            <a:ext cx="1774276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718942" y="3841714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409162" y="3652703"/>
            <a:ext cx="1774276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09162" y="3234583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785426" y="4043810"/>
            <a:ext cx="1774276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785426" y="3625690"/>
            <a:ext cx="1774276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102110" y="2121806"/>
            <a:ext cx="863600" cy="909637"/>
            <a:chOff x="2102110" y="2789212"/>
            <a:chExt cx="863600" cy="909637"/>
          </a:xfrm>
        </p:grpSpPr>
        <p:sp>
          <p:nvSpPr>
            <p:cNvPr id="78" name="矩形 2"/>
            <p:cNvSpPr>
              <a:spLocks noChangeArrowheads="1"/>
            </p:cNvSpPr>
            <p:nvPr/>
          </p:nvSpPr>
          <p:spPr bwMode="auto">
            <a:xfrm>
              <a:off x="2102110" y="2789212"/>
              <a:ext cx="863600" cy="909637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7" name="文本框 19"/>
            <p:cNvSpPr>
              <a:spLocks noChangeArrowheads="1"/>
            </p:cNvSpPr>
            <p:nvPr/>
          </p:nvSpPr>
          <p:spPr bwMode="auto">
            <a:xfrm>
              <a:off x="2129161" y="2837034"/>
              <a:ext cx="80949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102110" y="3421809"/>
              <a:ext cx="863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36620" y="2263030"/>
            <a:ext cx="1190104" cy="1244600"/>
            <a:chOff x="4190466" y="3106258"/>
            <a:chExt cx="1190104" cy="1244600"/>
          </a:xfrm>
        </p:grpSpPr>
        <p:sp>
          <p:nvSpPr>
            <p:cNvPr id="82" name="矩形 150"/>
            <p:cNvSpPr>
              <a:spLocks noChangeArrowheads="1"/>
            </p:cNvSpPr>
            <p:nvPr/>
          </p:nvSpPr>
          <p:spPr bwMode="auto">
            <a:xfrm>
              <a:off x="4199470" y="3106258"/>
              <a:ext cx="1181100" cy="1244600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8" name="文本框 19"/>
            <p:cNvSpPr>
              <a:spLocks noChangeArrowheads="1"/>
            </p:cNvSpPr>
            <p:nvPr/>
          </p:nvSpPr>
          <p:spPr bwMode="auto">
            <a:xfrm>
              <a:off x="4216183" y="3272566"/>
              <a:ext cx="11264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02</a:t>
              </a:r>
              <a:endPara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4190466" y="4058588"/>
              <a:ext cx="119010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87689" y="1363774"/>
            <a:ext cx="1432112" cy="1452562"/>
            <a:chOff x="6480176" y="2152171"/>
            <a:chExt cx="1432112" cy="1452562"/>
          </a:xfrm>
        </p:grpSpPr>
        <p:sp>
          <p:nvSpPr>
            <p:cNvPr id="83" name="矩形 156"/>
            <p:cNvSpPr>
              <a:spLocks noChangeArrowheads="1"/>
            </p:cNvSpPr>
            <p:nvPr/>
          </p:nvSpPr>
          <p:spPr bwMode="auto">
            <a:xfrm>
              <a:off x="6534338" y="2152171"/>
              <a:ext cx="1377950" cy="145256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9" name="文本框 19"/>
            <p:cNvSpPr>
              <a:spLocks noChangeArrowheads="1"/>
            </p:cNvSpPr>
            <p:nvPr/>
          </p:nvSpPr>
          <p:spPr bwMode="auto">
            <a:xfrm>
              <a:off x="6837781" y="2466046"/>
              <a:ext cx="7168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spc="-15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03</a:t>
              </a:r>
              <a:endParaRPr lang="zh-CN" altLang="en-US" b="1" spc="-1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32" name="矩形 131"/>
            <p:cNvSpPr/>
            <p:nvPr/>
          </p:nvSpPr>
          <p:spPr>
            <a:xfrm>
              <a:off x="6480176" y="3318189"/>
              <a:ext cx="143211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076246" y="2089617"/>
            <a:ext cx="1181100" cy="1244600"/>
            <a:chOff x="9036558" y="2991386"/>
            <a:chExt cx="1181100" cy="1244600"/>
          </a:xfrm>
        </p:grpSpPr>
        <p:sp>
          <p:nvSpPr>
            <p:cNvPr id="100" name="矩形 157"/>
            <p:cNvSpPr>
              <a:spLocks noChangeArrowheads="1"/>
            </p:cNvSpPr>
            <p:nvPr/>
          </p:nvSpPr>
          <p:spPr bwMode="auto">
            <a:xfrm>
              <a:off x="9036558" y="2991386"/>
              <a:ext cx="1181100" cy="1244600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0" name="文本框 19"/>
            <p:cNvSpPr>
              <a:spLocks noChangeArrowheads="1"/>
            </p:cNvSpPr>
            <p:nvPr/>
          </p:nvSpPr>
          <p:spPr bwMode="auto">
            <a:xfrm>
              <a:off x="9234357" y="3220109"/>
              <a:ext cx="7553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9036558" y="3897848"/>
              <a:ext cx="11811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6" name="矩形 45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等腰三角形 46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9" name="椭圆 48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50" name="椭圆 49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04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10526" y="644166"/>
            <a:ext cx="16391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添加内容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 </a:t>
            </a:r>
            <a:r>
              <a:rPr lang="en-US" altLang="zh-CN" sz="1600" dirty="0" err="1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55" name="矩形 54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-44947" y="6584376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4035287" y="6584376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8111344" y="6584376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02" y="4797664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52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AutoShape 7"/>
          <p:cNvSpPr>
            <a:spLocks noChangeArrowheads="1"/>
          </p:cNvSpPr>
          <p:nvPr/>
        </p:nvSpPr>
        <p:spPr bwMode="auto">
          <a:xfrm>
            <a:off x="4854042" y="2445547"/>
            <a:ext cx="2727424" cy="2727425"/>
          </a:xfrm>
          <a:custGeom>
            <a:avLst/>
            <a:gdLst>
              <a:gd name="G0" fmla="+- 9798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98"/>
              <a:gd name="G18" fmla="*/ 9798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9798 10800 0"/>
              <a:gd name="G26" fmla="?: G9 G17 G25"/>
              <a:gd name="G27" fmla="?: G9 0 21600"/>
              <a:gd name="G28" fmla="cos 10800 11796480"/>
              <a:gd name="G29" fmla="sin 10800 11796480"/>
              <a:gd name="G30" fmla="sin 9798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01 w 21600"/>
              <a:gd name="T15" fmla="*/ 10800 h 21600"/>
              <a:gd name="T16" fmla="*/ 10800 w 21600"/>
              <a:gd name="T17" fmla="*/ 1002 h 21600"/>
              <a:gd name="T18" fmla="*/ 21099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02" y="10800"/>
                </a:moveTo>
                <a:cubicBezTo>
                  <a:pt x="1002" y="5388"/>
                  <a:pt x="5388" y="1002"/>
                  <a:pt x="10800" y="1002"/>
                </a:cubicBezTo>
                <a:cubicBezTo>
                  <a:pt x="16211" y="1001"/>
                  <a:pt x="20597" y="5388"/>
                  <a:pt x="20598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6" name="AutoShape 8"/>
          <p:cNvSpPr>
            <a:spLocks noChangeArrowheads="1"/>
          </p:cNvSpPr>
          <p:nvPr/>
        </p:nvSpPr>
        <p:spPr bwMode="auto">
          <a:xfrm>
            <a:off x="4854042" y="2445547"/>
            <a:ext cx="2727424" cy="2727425"/>
          </a:xfrm>
          <a:custGeom>
            <a:avLst/>
            <a:gdLst>
              <a:gd name="G0" fmla="+- 9798 0 0"/>
              <a:gd name="G1" fmla="+- 5898240 0 0"/>
              <a:gd name="G2" fmla="+- 0 0 5898240"/>
              <a:gd name="T0" fmla="*/ 0 256 1"/>
              <a:gd name="T1" fmla="*/ 180 256 1"/>
              <a:gd name="G3" fmla="+- 5898240 T0 T1"/>
              <a:gd name="T2" fmla="*/ 0 256 1"/>
              <a:gd name="T3" fmla="*/ 90 256 1"/>
              <a:gd name="G4" fmla="+- 5898240 T2 T3"/>
              <a:gd name="G5" fmla="*/ G4 2 1"/>
              <a:gd name="T4" fmla="*/ 90 256 1"/>
              <a:gd name="T5" fmla="*/ 0 256 1"/>
              <a:gd name="G6" fmla="+- 5898240 T4 T5"/>
              <a:gd name="G7" fmla="*/ G6 2 1"/>
              <a:gd name="G8" fmla="abs 589824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98"/>
              <a:gd name="G18" fmla="*/ 9798 1 2"/>
              <a:gd name="G19" fmla="+- G18 5400 0"/>
              <a:gd name="G20" fmla="cos G19 5898240"/>
              <a:gd name="G21" fmla="sin G19 5898240"/>
              <a:gd name="G22" fmla="+- G20 10800 0"/>
              <a:gd name="G23" fmla="+- G21 10800 0"/>
              <a:gd name="G24" fmla="+- 10800 0 G20"/>
              <a:gd name="G25" fmla="+- 9798 10800 0"/>
              <a:gd name="G26" fmla="?: G9 G17 G25"/>
              <a:gd name="G27" fmla="?: G9 0 21600"/>
              <a:gd name="G28" fmla="cos 10800 5898240"/>
              <a:gd name="G29" fmla="sin 10800 5898240"/>
              <a:gd name="G30" fmla="sin 9798 5898240"/>
              <a:gd name="G31" fmla="+- G28 10800 0"/>
              <a:gd name="G32" fmla="+- G29 10800 0"/>
              <a:gd name="G33" fmla="+- G30 10800 0"/>
              <a:gd name="G34" fmla="?: G4 0 G31"/>
              <a:gd name="G35" fmla="?: 5898240 G34 0"/>
              <a:gd name="G36" fmla="?: G6 G35 G31"/>
              <a:gd name="G37" fmla="+- 21600 0 G36"/>
              <a:gd name="G38" fmla="?: G4 0 G33"/>
              <a:gd name="G39" fmla="?: 5898240 G38 G32"/>
              <a:gd name="G40" fmla="?: G6 G39 0"/>
              <a:gd name="G41" fmla="?: G4 G32 21600"/>
              <a:gd name="G42" fmla="?: G6 G41 G33"/>
              <a:gd name="T12" fmla="*/ 10800 w 21600"/>
              <a:gd name="T13" fmla="*/ 21600 h 21600"/>
              <a:gd name="T14" fmla="*/ 10800 w 21600"/>
              <a:gd name="T15" fmla="*/ 21099 h 21600"/>
              <a:gd name="T16" fmla="*/ 10800 w 21600"/>
              <a:gd name="T17" fmla="*/ 20598 h 21600"/>
              <a:gd name="T18" fmla="*/ 10800 w 21600"/>
              <a:gd name="T19" fmla="*/ 2109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800" y="20598"/>
                </a:moveTo>
                <a:lnTo>
                  <a:pt x="10800" y="2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auto">
          <a:xfrm>
            <a:off x="4854042" y="2445547"/>
            <a:ext cx="2727424" cy="2727425"/>
          </a:xfrm>
          <a:custGeom>
            <a:avLst/>
            <a:gdLst>
              <a:gd name="G0" fmla="+- 9798 0 0"/>
              <a:gd name="G1" fmla="+- 0 0 0"/>
              <a:gd name="G2" fmla="+- 0 0 0"/>
              <a:gd name="T0" fmla="*/ 0 256 1"/>
              <a:gd name="T1" fmla="*/ 180 256 1"/>
              <a:gd name="G3" fmla="+- 0 T0 T1"/>
              <a:gd name="T2" fmla="*/ 0 256 1"/>
              <a:gd name="T3" fmla="*/ 90 256 1"/>
              <a:gd name="G4" fmla="+- 0 T2 T3"/>
              <a:gd name="G5" fmla="*/ G4 2 1"/>
              <a:gd name="T4" fmla="*/ 90 256 1"/>
              <a:gd name="T5" fmla="*/ 0 256 1"/>
              <a:gd name="G6" fmla="+- 0 T4 T5"/>
              <a:gd name="G7" fmla="*/ G6 2 1"/>
              <a:gd name="G8" fmla="abs 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98"/>
              <a:gd name="G18" fmla="*/ 9798 1 2"/>
              <a:gd name="G19" fmla="+- G18 5400 0"/>
              <a:gd name="G20" fmla="cos G19 0"/>
              <a:gd name="G21" fmla="sin G19 0"/>
              <a:gd name="G22" fmla="+- G20 10800 0"/>
              <a:gd name="G23" fmla="+- G21 10800 0"/>
              <a:gd name="G24" fmla="+- 10800 0 G20"/>
              <a:gd name="G25" fmla="+- 9798 10800 0"/>
              <a:gd name="G26" fmla="?: G9 G17 G25"/>
              <a:gd name="G27" fmla="?: G9 0 21600"/>
              <a:gd name="G28" fmla="cos 10800 0"/>
              <a:gd name="G29" fmla="sin 10800 0"/>
              <a:gd name="G30" fmla="sin 9798 0"/>
              <a:gd name="G31" fmla="+- G28 10800 0"/>
              <a:gd name="G32" fmla="+- G29 10800 0"/>
              <a:gd name="G33" fmla="+- G30 10800 0"/>
              <a:gd name="G34" fmla="?: G4 0 G31"/>
              <a:gd name="G35" fmla="?: 0 G34 0"/>
              <a:gd name="G36" fmla="?: G6 G35 G31"/>
              <a:gd name="G37" fmla="+- 21600 0 G36"/>
              <a:gd name="G38" fmla="?: G4 0 G33"/>
              <a:gd name="G39" fmla="?: 0 G38 G32"/>
              <a:gd name="G40" fmla="?: G6 G39 0"/>
              <a:gd name="G41" fmla="?: G4 G32 21600"/>
              <a:gd name="G42" fmla="?: G6 G41 G33"/>
              <a:gd name="T12" fmla="*/ 10800 w 21600"/>
              <a:gd name="T13" fmla="*/ 21600 h 21600"/>
              <a:gd name="T14" fmla="*/ 21099 w 21600"/>
              <a:gd name="T15" fmla="*/ 10800 h 21600"/>
              <a:gd name="T16" fmla="*/ 10800 w 21600"/>
              <a:gd name="T17" fmla="*/ 20598 h 21600"/>
              <a:gd name="T18" fmla="*/ 501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20598" y="10800"/>
                </a:moveTo>
                <a:cubicBezTo>
                  <a:pt x="20598" y="16211"/>
                  <a:pt x="16211" y="20598"/>
                  <a:pt x="10800" y="20598"/>
                </a:cubicBezTo>
                <a:cubicBezTo>
                  <a:pt x="5388" y="20598"/>
                  <a:pt x="1002" y="16211"/>
                  <a:pt x="1002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2" name="AutoShape 10"/>
          <p:cNvSpPr>
            <a:spLocks noChangeArrowheads="1"/>
          </p:cNvSpPr>
          <p:nvPr/>
        </p:nvSpPr>
        <p:spPr bwMode="auto">
          <a:xfrm>
            <a:off x="4854042" y="2445547"/>
            <a:ext cx="2727424" cy="2727425"/>
          </a:xfrm>
          <a:custGeom>
            <a:avLst/>
            <a:gdLst>
              <a:gd name="G0" fmla="+- 9798 0 0"/>
              <a:gd name="G1" fmla="+- 17694720 0 0"/>
              <a:gd name="G2" fmla="+- 0 0 17694720"/>
              <a:gd name="T0" fmla="*/ 0 256 1"/>
              <a:gd name="T1" fmla="*/ 180 256 1"/>
              <a:gd name="G3" fmla="+- 17694720 T0 T1"/>
              <a:gd name="T2" fmla="*/ 0 256 1"/>
              <a:gd name="T3" fmla="*/ 90 256 1"/>
              <a:gd name="G4" fmla="+- 17694720 T2 T3"/>
              <a:gd name="G5" fmla="*/ G4 2 1"/>
              <a:gd name="T4" fmla="*/ 90 256 1"/>
              <a:gd name="T5" fmla="*/ 0 256 1"/>
              <a:gd name="G6" fmla="+- 17694720 T4 T5"/>
              <a:gd name="G7" fmla="*/ G6 2 1"/>
              <a:gd name="G8" fmla="abs 1769472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98"/>
              <a:gd name="G18" fmla="*/ 9798 1 2"/>
              <a:gd name="G19" fmla="+- G18 5400 0"/>
              <a:gd name="G20" fmla="cos G19 17694720"/>
              <a:gd name="G21" fmla="sin G19 17694720"/>
              <a:gd name="G22" fmla="+- G20 10800 0"/>
              <a:gd name="G23" fmla="+- G21 10800 0"/>
              <a:gd name="G24" fmla="+- 10800 0 G20"/>
              <a:gd name="G25" fmla="+- 9798 10800 0"/>
              <a:gd name="G26" fmla="?: G9 G17 G25"/>
              <a:gd name="G27" fmla="?: G9 0 21600"/>
              <a:gd name="G28" fmla="cos 10800 17694720"/>
              <a:gd name="G29" fmla="sin 10800 17694720"/>
              <a:gd name="G30" fmla="sin 9798 17694720"/>
              <a:gd name="G31" fmla="+- G28 10800 0"/>
              <a:gd name="G32" fmla="+- G29 10800 0"/>
              <a:gd name="G33" fmla="+- G30 10800 0"/>
              <a:gd name="G34" fmla="?: G4 0 G31"/>
              <a:gd name="G35" fmla="?: 17694720 G34 0"/>
              <a:gd name="G36" fmla="?: G6 G35 G31"/>
              <a:gd name="G37" fmla="+- 21600 0 G36"/>
              <a:gd name="G38" fmla="?: G4 0 G33"/>
              <a:gd name="G39" fmla="?: 1769472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0799 w 21600"/>
              <a:gd name="T15" fmla="*/ 501 h 21600"/>
              <a:gd name="T16" fmla="*/ 10800 w 21600"/>
              <a:gd name="T17" fmla="*/ 1002 h 21600"/>
              <a:gd name="T18" fmla="*/ 10801 w 21600"/>
              <a:gd name="T19" fmla="*/ 501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99" y="1002"/>
                </a:moveTo>
                <a:lnTo>
                  <a:pt x="1079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589805" y="3181311"/>
            <a:ext cx="1255899" cy="1255899"/>
            <a:chOff x="5589805" y="3181311"/>
            <a:chExt cx="1255899" cy="1255899"/>
          </a:xfrm>
          <a:solidFill>
            <a:srgbClr val="CB1B3D"/>
          </a:solidFill>
        </p:grpSpPr>
        <p:sp>
          <p:nvSpPr>
            <p:cNvPr id="104" name="Oval 11"/>
            <p:cNvSpPr>
              <a:spLocks noChangeArrowheads="1"/>
            </p:cNvSpPr>
            <p:nvPr/>
          </p:nvSpPr>
          <p:spPr bwMode="auto">
            <a:xfrm>
              <a:off x="5589805" y="3181311"/>
              <a:ext cx="1255899" cy="1255899"/>
            </a:xfrm>
            <a:prstGeom prst="ellipse">
              <a:avLst/>
            </a:prstGeom>
            <a:grpFill/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Rectangle 12"/>
            <p:cNvSpPr>
              <a:spLocks noChangeArrowheads="1"/>
            </p:cNvSpPr>
            <p:nvPr/>
          </p:nvSpPr>
          <p:spPr bwMode="auto">
            <a:xfrm>
              <a:off x="5773727" y="3365233"/>
              <a:ext cx="888055" cy="8880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780" tIns="17780" rIns="17780" bIns="1778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</a:t>
              </a:r>
              <a:endPara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标题</a:t>
              </a:r>
              <a:endParaRPr 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778190" y="2037632"/>
            <a:ext cx="879128" cy="879128"/>
            <a:chOff x="5778190" y="2037632"/>
            <a:chExt cx="879128" cy="879128"/>
          </a:xfrm>
          <a:solidFill>
            <a:srgbClr val="CB1B3D"/>
          </a:solidFill>
        </p:grpSpPr>
        <p:sp>
          <p:nvSpPr>
            <p:cNvPr id="111" name="Oval 13"/>
            <p:cNvSpPr>
              <a:spLocks noChangeArrowheads="1"/>
            </p:cNvSpPr>
            <p:nvPr/>
          </p:nvSpPr>
          <p:spPr bwMode="auto">
            <a:xfrm>
              <a:off x="5778190" y="2037632"/>
              <a:ext cx="879128" cy="879128"/>
            </a:xfrm>
            <a:prstGeom prst="ellipse">
              <a:avLst/>
            </a:prstGeom>
            <a:grpFill/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Rectangle 14"/>
            <p:cNvSpPr>
              <a:spLocks noChangeArrowheads="1"/>
            </p:cNvSpPr>
            <p:nvPr/>
          </p:nvSpPr>
          <p:spPr bwMode="auto">
            <a:xfrm>
              <a:off x="5906935" y="2166377"/>
              <a:ext cx="621638" cy="621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10253" y="3369695"/>
            <a:ext cx="879128" cy="879128"/>
            <a:chOff x="7110253" y="3369695"/>
            <a:chExt cx="879128" cy="879128"/>
          </a:xfrm>
          <a:solidFill>
            <a:srgbClr val="CB1B3D"/>
          </a:solidFill>
        </p:grpSpPr>
        <p:sp>
          <p:nvSpPr>
            <p:cNvPr id="113" name="Oval 15"/>
            <p:cNvSpPr>
              <a:spLocks noChangeArrowheads="1"/>
            </p:cNvSpPr>
            <p:nvPr/>
          </p:nvSpPr>
          <p:spPr bwMode="auto">
            <a:xfrm>
              <a:off x="7110253" y="3369695"/>
              <a:ext cx="879128" cy="879128"/>
            </a:xfrm>
            <a:prstGeom prst="ellipse">
              <a:avLst/>
            </a:prstGeom>
            <a:grpFill/>
            <a:ln w="12700" cap="flat" cmpd="sng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Rectangle 16"/>
            <p:cNvSpPr>
              <a:spLocks noChangeArrowheads="1"/>
            </p:cNvSpPr>
            <p:nvPr/>
          </p:nvSpPr>
          <p:spPr bwMode="auto">
            <a:xfrm>
              <a:off x="7238998" y="3498440"/>
              <a:ext cx="621638" cy="621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sz="1100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778190" y="4701759"/>
            <a:ext cx="879128" cy="879128"/>
            <a:chOff x="5778190" y="4701759"/>
            <a:chExt cx="879128" cy="879128"/>
          </a:xfrm>
          <a:solidFill>
            <a:srgbClr val="CB1B3D"/>
          </a:solidFill>
        </p:grpSpPr>
        <p:sp>
          <p:nvSpPr>
            <p:cNvPr id="115" name="Oval 17"/>
            <p:cNvSpPr>
              <a:spLocks noChangeArrowheads="1"/>
            </p:cNvSpPr>
            <p:nvPr/>
          </p:nvSpPr>
          <p:spPr bwMode="auto">
            <a:xfrm>
              <a:off x="5778190" y="4701759"/>
              <a:ext cx="879128" cy="879128"/>
            </a:xfrm>
            <a:prstGeom prst="ellipse">
              <a:avLst/>
            </a:prstGeom>
            <a:grpFill/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Rectangle 18"/>
            <p:cNvSpPr>
              <a:spLocks noChangeArrowheads="1"/>
            </p:cNvSpPr>
            <p:nvPr/>
          </p:nvSpPr>
          <p:spPr bwMode="auto">
            <a:xfrm>
              <a:off x="5906935" y="4830504"/>
              <a:ext cx="621638" cy="621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sz="11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46127" y="3369695"/>
            <a:ext cx="879128" cy="879128"/>
            <a:chOff x="4446127" y="3369695"/>
            <a:chExt cx="879128" cy="879128"/>
          </a:xfrm>
          <a:solidFill>
            <a:srgbClr val="CB1B3D"/>
          </a:solidFill>
        </p:grpSpPr>
        <p:sp>
          <p:nvSpPr>
            <p:cNvPr id="117" name="Oval 19"/>
            <p:cNvSpPr>
              <a:spLocks noChangeArrowheads="1"/>
            </p:cNvSpPr>
            <p:nvPr/>
          </p:nvSpPr>
          <p:spPr bwMode="auto">
            <a:xfrm>
              <a:off x="4446127" y="3369695"/>
              <a:ext cx="879128" cy="879128"/>
            </a:xfrm>
            <a:prstGeom prst="ellipse">
              <a:avLst/>
            </a:prstGeom>
            <a:grpFill/>
            <a:ln w="12700" cap="flat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Rectangle 20"/>
            <p:cNvSpPr>
              <a:spLocks noChangeArrowheads="1"/>
            </p:cNvSpPr>
            <p:nvPr/>
          </p:nvSpPr>
          <p:spPr bwMode="auto">
            <a:xfrm>
              <a:off x="4574872" y="3498440"/>
              <a:ext cx="621638" cy="621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970" tIns="13970" rIns="13970" bIns="1397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sz="1100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2327058" y="2666397"/>
            <a:ext cx="2232248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581208" y="2154373"/>
            <a:ext cx="1001830" cy="489878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B1B3D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rPr>
              <a:t>标题</a:t>
            </a:r>
            <a:endParaRPr lang="zh-CN" altLang="en-US" sz="2400" b="1" dirty="0">
              <a:solidFill>
                <a:srgbClr val="CB1B3D"/>
              </a:solidFill>
              <a:latin typeface="方正黑体_GBK" pitchFamily="65" charset="-122"/>
              <a:ea typeface="方正黑体_GBK" pitchFamily="65" charset="-122"/>
              <a:cs typeface="华文黑体" pitchFamily="2" charset="-12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988231" y="2647006"/>
            <a:ext cx="202931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967414" y="2128196"/>
            <a:ext cx="1612978" cy="488724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2400" b="1" dirty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301308" y="4715544"/>
            <a:ext cx="2232248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2759280" y="4213167"/>
            <a:ext cx="1774276" cy="488724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2400" b="1" dirty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039417" y="4861297"/>
            <a:ext cx="2029316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018600" y="4301768"/>
            <a:ext cx="1612978" cy="488724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2400" b="1" dirty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6032198" y="3004941"/>
            <a:ext cx="371112" cy="128038"/>
          </a:xfrm>
          <a:prstGeom prst="upArrow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上箭头 44"/>
          <p:cNvSpPr/>
          <p:nvPr/>
        </p:nvSpPr>
        <p:spPr>
          <a:xfrm rot="10800000">
            <a:off x="6032198" y="4507511"/>
            <a:ext cx="371112" cy="128038"/>
          </a:xfrm>
          <a:prstGeom prst="upArrow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上箭头 47"/>
          <p:cNvSpPr/>
          <p:nvPr/>
        </p:nvSpPr>
        <p:spPr>
          <a:xfrm rot="5400000">
            <a:off x="6783483" y="3777764"/>
            <a:ext cx="371112" cy="128038"/>
          </a:xfrm>
          <a:prstGeom prst="upArrow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上箭头 48"/>
          <p:cNvSpPr/>
          <p:nvPr/>
        </p:nvSpPr>
        <p:spPr>
          <a:xfrm rot="16200000">
            <a:off x="5280913" y="3777764"/>
            <a:ext cx="371112" cy="128038"/>
          </a:xfrm>
          <a:prstGeom prst="upArrow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58" name="矩形 57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等腰三角形 58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61" name="椭圆 60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62" name="椭圆 61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04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完成情况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10525" y="644166"/>
            <a:ext cx="17676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添加内容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 </a:t>
            </a:r>
            <a:r>
              <a:rPr lang="en-US" altLang="zh-CN" sz="1600" dirty="0" err="1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improve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67" name="矩形 66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矩形 52"/>
          <p:cNvSpPr/>
          <p:nvPr/>
        </p:nvSpPr>
        <p:spPr>
          <a:xfrm>
            <a:off x="-44947" y="6607526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4035287" y="6607526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8111344" y="6607526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0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2" grpId="0" animBg="1"/>
      <p:bldP spid="45" grpId="0" animBg="1"/>
      <p:bldP spid="48" grpId="0" animBg="1"/>
      <p:bldP spid="49" grpId="0" animBg="1"/>
      <p:bldP spid="64" grpId="0"/>
      <p:bldP spid="6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/>
          <p:cNvSpPr/>
          <p:nvPr/>
        </p:nvSpPr>
        <p:spPr>
          <a:xfrm>
            <a:off x="6022044" y="1478795"/>
            <a:ext cx="45719" cy="2133627"/>
          </a:xfrm>
          <a:prstGeom prst="rect">
            <a:avLst/>
          </a:prstGeom>
          <a:solidFill>
            <a:schemeClr val="tx1">
              <a:lumMod val="50000"/>
              <a:lumOff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6224732" y="1736774"/>
            <a:ext cx="2318745" cy="2064549"/>
            <a:chOff x="6250059" y="1757290"/>
            <a:chExt cx="2318745" cy="2064549"/>
          </a:xfrm>
        </p:grpSpPr>
        <p:grpSp>
          <p:nvGrpSpPr>
            <p:cNvPr id="91" name="组合 90"/>
            <p:cNvGrpSpPr/>
            <p:nvPr/>
          </p:nvGrpSpPr>
          <p:grpSpPr>
            <a:xfrm>
              <a:off x="6507848" y="1757290"/>
              <a:ext cx="1553246" cy="2028694"/>
              <a:chOff x="6507848" y="1757290"/>
              <a:chExt cx="1553246" cy="2028694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6507848" y="1757290"/>
                <a:ext cx="1553246" cy="2028694"/>
                <a:chOff x="6357056" y="2129546"/>
                <a:chExt cx="1722034" cy="2249144"/>
              </a:xfrm>
            </p:grpSpPr>
            <p:grpSp>
              <p:nvGrpSpPr>
                <p:cNvPr id="95" name="组合 94"/>
                <p:cNvGrpSpPr/>
                <p:nvPr/>
              </p:nvGrpSpPr>
              <p:grpSpPr>
                <a:xfrm>
                  <a:off x="6416530" y="2129546"/>
                  <a:ext cx="1500958" cy="1549924"/>
                  <a:chOff x="6416530" y="2129546"/>
                  <a:chExt cx="1500958" cy="1549924"/>
                </a:xfrm>
              </p:grpSpPr>
              <p:sp>
                <p:nvSpPr>
                  <p:cNvPr id="104" name="椭圆 103"/>
                  <p:cNvSpPr/>
                  <p:nvPr/>
                </p:nvSpPr>
                <p:spPr>
                  <a:xfrm flipH="1" flipV="1">
                    <a:off x="6416530" y="2129546"/>
                    <a:ext cx="1500958" cy="1549924"/>
                  </a:xfrm>
                  <a:prstGeom prst="ellipse">
                    <a:avLst/>
                  </a:prstGeom>
                  <a:noFill/>
                  <a:ln w="76200" cap="rnd" cmpd="sng">
                    <a:solidFill>
                      <a:srgbClr val="CB1B3D"/>
                    </a:solidFill>
                    <a:round/>
                  </a:ln>
                  <a:effectLst>
                    <a:innerShdw blurRad="12700" dist="50800" dir="9660000">
                      <a:schemeClr val="tx1">
                        <a:alpha val="41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aseline="30000" dirty="0"/>
                  </a:p>
                </p:txBody>
              </p:sp>
              <p:sp>
                <p:nvSpPr>
                  <p:cNvPr id="106" name="椭圆 105"/>
                  <p:cNvSpPr/>
                  <p:nvPr/>
                </p:nvSpPr>
                <p:spPr>
                  <a:xfrm flipH="1" flipV="1">
                    <a:off x="6505959" y="2221892"/>
                    <a:ext cx="1322104" cy="1365232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bg1"/>
                      </a:gs>
                      <a:gs pos="39999">
                        <a:schemeClr val="bg1"/>
                      </a:gs>
                      <a:gs pos="70000">
                        <a:schemeClr val="bg1"/>
                      </a:gs>
                      <a:gs pos="100000">
                        <a:srgbClr val="FFEBFA"/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101600" dir="1980000" sx="95000" sy="95000" algn="ct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baseline="30000" dirty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02" name="TextBox 101"/>
                <p:cNvSpPr txBox="1"/>
                <p:nvPr/>
              </p:nvSpPr>
              <p:spPr>
                <a:xfrm>
                  <a:off x="6357056" y="3891051"/>
                  <a:ext cx="1722034" cy="4876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dirty="0">
                      <a:solidFill>
                        <a:schemeClr val="bg1">
                          <a:lumMod val="95000"/>
                        </a:schemeClr>
                      </a:solidFill>
                      <a:latin typeface="方正准圆简体" pitchFamily="2" charset="-122"/>
                      <a:ea typeface="方正准圆简体" pitchFamily="2" charset="-122"/>
                    </a:rPr>
                    <a:t>工作概述</a:t>
                  </a: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6737496" y="1856483"/>
                <a:ext cx="1303374" cy="1116512"/>
              </a:xfrm>
              <a:prstGeom prst="rect">
                <a:avLst/>
              </a:prstGeom>
              <a:noFill/>
            </p:spPr>
            <p:txBody>
              <a:bodyPr wrap="square" lIns="91431" tIns="45715" rIns="91431" bIns="45715" rtlCol="0">
                <a:spAutoFit/>
              </a:bodyPr>
              <a:lstStyle/>
              <a:p>
                <a:r>
                  <a:rPr lang="en-US" altLang="zh-CN" sz="6600" spc="-150" dirty="0" smtClean="0">
                    <a:solidFill>
                      <a:srgbClr val="CB1B3D"/>
                    </a:solidFill>
                    <a:latin typeface="DFGothic-EB" pitchFamily="1" charset="-128"/>
                    <a:ea typeface="DFGothic-EB" pitchFamily="1" charset="-128"/>
                  </a:rPr>
                  <a:t>05</a:t>
                </a:r>
                <a:endParaRPr lang="zh-CN" altLang="en-US" sz="6600" spc="-150" dirty="0">
                  <a:solidFill>
                    <a:srgbClr val="CB1B3D"/>
                  </a:solidFill>
                  <a:latin typeface="DFGothic-EB" pitchFamily="1" charset="-128"/>
                  <a:ea typeface="DFGothic-EB" pitchFamily="1" charset="-128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6250059" y="3360174"/>
              <a:ext cx="2318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明年计划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方向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6259682" y="4035260"/>
            <a:ext cx="1203676" cy="323165"/>
            <a:chOff x="6259682" y="4035260"/>
            <a:chExt cx="1203676" cy="323165"/>
          </a:xfrm>
        </p:grpSpPr>
        <p:sp>
          <p:nvSpPr>
            <p:cNvPr id="112" name="TextBox 111"/>
            <p:cNvSpPr txBox="1"/>
            <p:nvPr/>
          </p:nvSpPr>
          <p:spPr>
            <a:xfrm>
              <a:off x="6422857" y="4035260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明年方向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6259682" y="4088842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4" name="直角三角形 113"/>
            <p:cNvSpPr/>
            <p:nvPr/>
          </p:nvSpPr>
          <p:spPr>
            <a:xfrm rot="13500000">
              <a:off x="6304280" y="4147726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6262287" y="4399206"/>
            <a:ext cx="1201071" cy="323165"/>
            <a:chOff x="6262287" y="4399206"/>
            <a:chExt cx="1201071" cy="323165"/>
          </a:xfrm>
        </p:grpSpPr>
        <p:sp>
          <p:nvSpPr>
            <p:cNvPr id="116" name="TextBox 115"/>
            <p:cNvSpPr txBox="1"/>
            <p:nvPr/>
          </p:nvSpPr>
          <p:spPr>
            <a:xfrm>
              <a:off x="6425462" y="4399206"/>
              <a:ext cx="10378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明年方向</a:t>
              </a:r>
            </a:p>
          </p:txBody>
        </p:sp>
        <p:sp>
          <p:nvSpPr>
            <p:cNvPr id="117" name="椭圆 116"/>
            <p:cNvSpPr/>
            <p:nvPr/>
          </p:nvSpPr>
          <p:spPr>
            <a:xfrm>
              <a:off x="6262287" y="44527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8" name="直角三角形 117"/>
            <p:cNvSpPr/>
            <p:nvPr/>
          </p:nvSpPr>
          <p:spPr>
            <a:xfrm rot="13500000">
              <a:off x="6306885" y="45116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7585425" y="4402546"/>
            <a:ext cx="1375969" cy="323165"/>
            <a:chOff x="7585425" y="4402546"/>
            <a:chExt cx="1375969" cy="323165"/>
          </a:xfrm>
        </p:grpSpPr>
        <p:sp>
          <p:nvSpPr>
            <p:cNvPr id="123" name="TextBox 122"/>
            <p:cNvSpPr txBox="1"/>
            <p:nvPr/>
          </p:nvSpPr>
          <p:spPr>
            <a:xfrm>
              <a:off x="7748600" y="440254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明年方向</a:t>
              </a:r>
            </a:p>
          </p:txBody>
        </p:sp>
        <p:sp>
          <p:nvSpPr>
            <p:cNvPr id="124" name="椭圆 123"/>
            <p:cNvSpPr/>
            <p:nvPr/>
          </p:nvSpPr>
          <p:spPr>
            <a:xfrm>
              <a:off x="7585425" y="445612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5" name="直角三角形 124"/>
            <p:cNvSpPr/>
            <p:nvPr/>
          </p:nvSpPr>
          <p:spPr>
            <a:xfrm rot="13500000">
              <a:off x="7630023" y="451501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7569287" y="4027842"/>
            <a:ext cx="1622263" cy="323165"/>
            <a:chOff x="7569287" y="4027842"/>
            <a:chExt cx="1622263" cy="323165"/>
          </a:xfrm>
        </p:grpSpPr>
        <p:sp>
          <p:nvSpPr>
            <p:cNvPr id="127" name="TextBox 126"/>
            <p:cNvSpPr txBox="1"/>
            <p:nvPr/>
          </p:nvSpPr>
          <p:spPr>
            <a:xfrm>
              <a:off x="7732462" y="4027842"/>
              <a:ext cx="14590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明年方向</a:t>
              </a:r>
            </a:p>
          </p:txBody>
        </p:sp>
        <p:sp>
          <p:nvSpPr>
            <p:cNvPr id="128" name="椭圆 127"/>
            <p:cNvSpPr/>
            <p:nvPr/>
          </p:nvSpPr>
          <p:spPr>
            <a:xfrm>
              <a:off x="7569287" y="4081424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9" name="直角三角形 128"/>
            <p:cNvSpPr/>
            <p:nvPr/>
          </p:nvSpPr>
          <p:spPr>
            <a:xfrm rot="13500000">
              <a:off x="7613885" y="4140308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6259682" y="4749106"/>
            <a:ext cx="1203676" cy="323165"/>
            <a:chOff x="6259682" y="4749106"/>
            <a:chExt cx="1203676" cy="323165"/>
          </a:xfrm>
        </p:grpSpPr>
        <p:sp>
          <p:nvSpPr>
            <p:cNvPr id="131" name="TextBox 130"/>
            <p:cNvSpPr txBox="1"/>
            <p:nvPr/>
          </p:nvSpPr>
          <p:spPr>
            <a:xfrm>
              <a:off x="6422857" y="4749106"/>
              <a:ext cx="10405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明年方向</a:t>
              </a: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6259682" y="4802688"/>
              <a:ext cx="216000" cy="216000"/>
              <a:chOff x="6259682" y="4802688"/>
              <a:chExt cx="216000" cy="216000"/>
            </a:xfrm>
          </p:grpSpPr>
          <p:sp>
            <p:nvSpPr>
              <p:cNvPr id="133" name="椭圆 132"/>
              <p:cNvSpPr/>
              <p:nvPr/>
            </p:nvSpPr>
            <p:spPr>
              <a:xfrm>
                <a:off x="6259682" y="4802688"/>
                <a:ext cx="216000" cy="216000"/>
              </a:xfrm>
              <a:prstGeom prst="ellipse">
                <a:avLst/>
              </a:prstGeom>
              <a:solidFill>
                <a:srgbClr val="CB1B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34" name="直角三角形 133"/>
              <p:cNvSpPr/>
              <p:nvPr/>
            </p:nvSpPr>
            <p:spPr>
              <a:xfrm rot="13500000">
                <a:off x="6304280" y="4861572"/>
                <a:ext cx="98232" cy="9823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7585425" y="4749106"/>
            <a:ext cx="1375969" cy="323165"/>
            <a:chOff x="7585425" y="4749106"/>
            <a:chExt cx="1375969" cy="323165"/>
          </a:xfrm>
        </p:grpSpPr>
        <p:sp>
          <p:nvSpPr>
            <p:cNvPr id="136" name="TextBox 135"/>
            <p:cNvSpPr txBox="1"/>
            <p:nvPr/>
          </p:nvSpPr>
          <p:spPr>
            <a:xfrm>
              <a:off x="7748600" y="4749106"/>
              <a:ext cx="12127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明年方向</a:t>
              </a:r>
            </a:p>
          </p:txBody>
        </p:sp>
        <p:sp>
          <p:nvSpPr>
            <p:cNvPr id="137" name="椭圆 136"/>
            <p:cNvSpPr/>
            <p:nvPr/>
          </p:nvSpPr>
          <p:spPr>
            <a:xfrm>
              <a:off x="7585425" y="4802688"/>
              <a:ext cx="216000" cy="216000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8" name="直角三角形 137"/>
            <p:cNvSpPr/>
            <p:nvPr/>
          </p:nvSpPr>
          <p:spPr>
            <a:xfrm rot="13500000">
              <a:off x="7630023" y="4861572"/>
              <a:ext cx="98232" cy="982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24180" y="6250012"/>
            <a:ext cx="12227292" cy="620688"/>
            <a:chOff x="-24180" y="6250012"/>
            <a:chExt cx="12227292" cy="620688"/>
          </a:xfrm>
          <a:solidFill>
            <a:srgbClr val="CB1B3D"/>
          </a:solidFill>
        </p:grpSpPr>
        <p:grpSp>
          <p:nvGrpSpPr>
            <p:cNvPr id="139" name="组合 138"/>
            <p:cNvGrpSpPr/>
            <p:nvPr/>
          </p:nvGrpSpPr>
          <p:grpSpPr>
            <a:xfrm>
              <a:off x="9759966" y="6250012"/>
              <a:ext cx="2443146" cy="620688"/>
              <a:chOff x="6675453" y="6525344"/>
              <a:chExt cx="2443146" cy="332656"/>
            </a:xfrm>
            <a:grpFill/>
          </p:grpSpPr>
          <p:sp>
            <p:nvSpPr>
              <p:cNvPr id="140" name="矩形 139"/>
              <p:cNvSpPr/>
              <p:nvPr/>
            </p:nvSpPr>
            <p:spPr>
              <a:xfrm>
                <a:off x="6973322" y="6525344"/>
                <a:ext cx="2145277" cy="3326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直角三角形 140"/>
              <p:cNvSpPr/>
              <p:nvPr/>
            </p:nvSpPr>
            <p:spPr>
              <a:xfrm flipH="1">
                <a:off x="6675453" y="6525344"/>
                <a:ext cx="298941" cy="33265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 flipH="1" flipV="1">
              <a:off x="-24180" y="6250012"/>
              <a:ext cx="9907112" cy="620688"/>
              <a:chOff x="6728159" y="6525344"/>
              <a:chExt cx="8097957" cy="332656"/>
            </a:xfrm>
            <a:grpFill/>
          </p:grpSpPr>
          <p:sp>
            <p:nvSpPr>
              <p:cNvPr id="143" name="矩形 142"/>
              <p:cNvSpPr/>
              <p:nvPr/>
            </p:nvSpPr>
            <p:spPr>
              <a:xfrm>
                <a:off x="6973322" y="6525344"/>
                <a:ext cx="7852794" cy="3326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直角三角形 143"/>
              <p:cNvSpPr/>
              <p:nvPr/>
            </p:nvSpPr>
            <p:spPr>
              <a:xfrm flipH="1">
                <a:off x="6728159" y="6525344"/>
                <a:ext cx="246235" cy="33265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5" name="组合 144"/>
          <p:cNvGrpSpPr/>
          <p:nvPr/>
        </p:nvGrpSpPr>
        <p:grpSpPr>
          <a:xfrm>
            <a:off x="62884" y="19990"/>
            <a:ext cx="11766859" cy="1219742"/>
            <a:chOff x="62884" y="19990"/>
            <a:chExt cx="11766859" cy="1219742"/>
          </a:xfrm>
          <a:solidFill>
            <a:srgbClr val="CB1B3D"/>
          </a:solidFill>
        </p:grpSpPr>
        <p:sp>
          <p:nvSpPr>
            <p:cNvPr id="146" name="矩形 145"/>
            <p:cNvSpPr/>
            <p:nvPr/>
          </p:nvSpPr>
          <p:spPr>
            <a:xfrm>
              <a:off x="10847734" y="312854"/>
              <a:ext cx="282739" cy="250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11197745" y="548679"/>
              <a:ext cx="631998" cy="5316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8" name="组合 147"/>
            <p:cNvGrpSpPr/>
            <p:nvPr/>
          </p:nvGrpSpPr>
          <p:grpSpPr>
            <a:xfrm>
              <a:off x="62884" y="19990"/>
              <a:ext cx="10784851" cy="1219742"/>
              <a:chOff x="62884" y="19990"/>
              <a:chExt cx="10784851" cy="1219742"/>
            </a:xfrm>
            <a:grpFill/>
          </p:grpSpPr>
          <p:sp>
            <p:nvSpPr>
              <p:cNvPr id="149" name="矩形 148"/>
              <p:cNvSpPr/>
              <p:nvPr/>
            </p:nvSpPr>
            <p:spPr>
              <a:xfrm>
                <a:off x="1414687" y="312854"/>
                <a:ext cx="9433048" cy="250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49"/>
              <p:cNvSpPr/>
              <p:nvPr/>
            </p:nvSpPr>
            <p:spPr>
              <a:xfrm>
                <a:off x="855192" y="297847"/>
                <a:ext cx="461964" cy="4542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0"/>
              <p:cNvSpPr/>
              <p:nvPr/>
            </p:nvSpPr>
            <p:spPr>
              <a:xfrm>
                <a:off x="349686" y="785490"/>
                <a:ext cx="461964" cy="45424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1"/>
              <p:cNvSpPr/>
              <p:nvPr/>
            </p:nvSpPr>
            <p:spPr>
              <a:xfrm>
                <a:off x="532455" y="19990"/>
                <a:ext cx="297842" cy="292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2"/>
              <p:cNvSpPr/>
              <p:nvPr/>
            </p:nvSpPr>
            <p:spPr>
              <a:xfrm>
                <a:off x="62884" y="312854"/>
                <a:ext cx="286802" cy="2121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4" name="组合 153"/>
          <p:cNvGrpSpPr/>
          <p:nvPr/>
        </p:nvGrpSpPr>
        <p:grpSpPr>
          <a:xfrm>
            <a:off x="4219880" y="4182990"/>
            <a:ext cx="1432082" cy="885754"/>
            <a:chOff x="4219880" y="4182990"/>
            <a:chExt cx="1432082" cy="885754"/>
          </a:xfrm>
          <a:solidFill>
            <a:schemeClr val="bg1">
              <a:lumMod val="85000"/>
              <a:alpha val="75000"/>
            </a:schemeClr>
          </a:solidFill>
        </p:grpSpPr>
        <p:sp>
          <p:nvSpPr>
            <p:cNvPr id="155" name="等腰三角形 154"/>
            <p:cNvSpPr/>
            <p:nvPr/>
          </p:nvSpPr>
          <p:spPr>
            <a:xfrm rot="5400000">
              <a:off x="4827295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等腰三角形 155"/>
            <p:cNvSpPr/>
            <p:nvPr/>
          </p:nvSpPr>
          <p:spPr>
            <a:xfrm rot="5400000">
              <a:off x="4520342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等腰三角形 156"/>
            <p:cNvSpPr/>
            <p:nvPr/>
          </p:nvSpPr>
          <p:spPr>
            <a:xfrm rot="5400000">
              <a:off x="4158793" y="4244077"/>
              <a:ext cx="885754" cy="7635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271134" y="1772812"/>
            <a:ext cx="1464032" cy="2070443"/>
            <a:chOff x="4271134" y="1772812"/>
            <a:chExt cx="1464032" cy="2070443"/>
          </a:xfrm>
        </p:grpSpPr>
        <p:grpSp>
          <p:nvGrpSpPr>
            <p:cNvPr id="50" name="组合 49"/>
            <p:cNvGrpSpPr/>
            <p:nvPr/>
          </p:nvGrpSpPr>
          <p:grpSpPr>
            <a:xfrm>
              <a:off x="4271134" y="1772812"/>
              <a:ext cx="1464032" cy="2070443"/>
              <a:chOff x="4015545" y="9349219"/>
              <a:chExt cx="1400904" cy="1981168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015545" y="10888628"/>
                <a:ext cx="1400904" cy="4417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方正准圆简体" pitchFamily="2" charset="-122"/>
                    <a:ea typeface="方正准圆简体" pitchFamily="2" charset="-122"/>
                  </a:rPr>
                  <a:t>Overview</a:t>
                </a:r>
                <a:endPara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准圆简体" pitchFamily="2" charset="-122"/>
                  <a:ea typeface="方正准圆简体" pitchFamily="2" charset="-122"/>
                </a:endParaRPr>
              </a:p>
            </p:txBody>
          </p:sp>
          <p:sp>
            <p:nvSpPr>
              <p:cNvPr id="52" name="Oval 14"/>
              <p:cNvSpPr>
                <a:spLocks noChangeArrowheads="1"/>
              </p:cNvSpPr>
              <p:nvPr/>
            </p:nvSpPr>
            <p:spPr bwMode="auto">
              <a:xfrm>
                <a:off x="4054923" y="9349219"/>
                <a:ext cx="1338586" cy="1345256"/>
              </a:xfrm>
              <a:prstGeom prst="ellipse">
                <a:avLst/>
              </a:prstGeom>
              <a:solidFill>
                <a:srgbClr val="CB1B3D"/>
              </a:solidFill>
              <a:ln w="9525">
                <a:noFill/>
                <a:round/>
                <a:headEnd/>
                <a:tailEnd/>
              </a:ln>
            </p:spPr>
            <p:txBody>
              <a:bodyPr lIns="91431" tIns="45715" rIns="91431" bIns="45715" anchor="ctr"/>
              <a:lstStyle/>
              <a:p>
                <a:endParaRPr lang="zh-CN" altLang="en-US" sz="3200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58" name="Group 20"/>
            <p:cNvGrpSpPr>
              <a:grpSpLocks/>
            </p:cNvGrpSpPr>
            <p:nvPr/>
          </p:nvGrpSpPr>
          <p:grpSpPr bwMode="auto">
            <a:xfrm>
              <a:off x="4505619" y="1973790"/>
              <a:ext cx="995061" cy="1003920"/>
              <a:chOff x="0" y="0"/>
              <a:chExt cx="401822" cy="404317"/>
            </a:xfrm>
          </p:grpSpPr>
          <p:sp>
            <p:nvSpPr>
              <p:cNvPr id="159" name="Freeform 42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01822" cy="404317"/>
              </a:xfrm>
              <a:custGeom>
                <a:avLst/>
                <a:gdLst>
                  <a:gd name="T0" fmla="*/ 199251 w 121"/>
                  <a:gd name="T1" fmla="*/ 0 h 121"/>
                  <a:gd name="T2" fmla="*/ 0 w 121"/>
                  <a:gd name="T3" fmla="*/ 203829 h 121"/>
                  <a:gd name="T4" fmla="*/ 199251 w 121"/>
                  <a:gd name="T5" fmla="*/ 404317 h 121"/>
                  <a:gd name="T6" fmla="*/ 401822 w 121"/>
                  <a:gd name="T7" fmla="*/ 203829 h 121"/>
                  <a:gd name="T8" fmla="*/ 199251 w 121"/>
                  <a:gd name="T9" fmla="*/ 0 h 121"/>
                  <a:gd name="T10" fmla="*/ 199251 w 121"/>
                  <a:gd name="T11" fmla="*/ 370902 h 121"/>
                  <a:gd name="T12" fmla="*/ 33208 w 121"/>
                  <a:gd name="T13" fmla="*/ 203829 h 121"/>
                  <a:gd name="T14" fmla="*/ 199251 w 121"/>
                  <a:gd name="T15" fmla="*/ 33415 h 121"/>
                  <a:gd name="T16" fmla="*/ 368614 w 121"/>
                  <a:gd name="T17" fmla="*/ 203829 h 121"/>
                  <a:gd name="T18" fmla="*/ 199251 w 121"/>
                  <a:gd name="T19" fmla="*/ 370902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1"/>
                  <a:gd name="T31" fmla="*/ 0 h 121"/>
                  <a:gd name="T32" fmla="*/ 121 w 121"/>
                  <a:gd name="T33" fmla="*/ 121 h 1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1" h="121">
                    <a:moveTo>
                      <a:pt x="60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lose/>
                    <a:moveTo>
                      <a:pt x="60" y="111"/>
                    </a:moveTo>
                    <a:cubicBezTo>
                      <a:pt x="32" y="111"/>
                      <a:pt x="10" y="89"/>
                      <a:pt x="10" y="61"/>
                    </a:cubicBezTo>
                    <a:cubicBezTo>
                      <a:pt x="10" y="33"/>
                      <a:pt x="32" y="10"/>
                      <a:pt x="60" y="10"/>
                    </a:cubicBezTo>
                    <a:cubicBezTo>
                      <a:pt x="88" y="10"/>
                      <a:pt x="111" y="33"/>
                      <a:pt x="111" y="61"/>
                    </a:cubicBezTo>
                    <a:cubicBezTo>
                      <a:pt x="111" y="89"/>
                      <a:pt x="88" y="111"/>
                      <a:pt x="60" y="1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60" name="Freeform 43"/>
              <p:cNvSpPr>
                <a:spLocks noChangeArrowheads="1"/>
              </p:cNvSpPr>
              <p:nvPr/>
            </p:nvSpPr>
            <p:spPr bwMode="auto">
              <a:xfrm>
                <a:off x="107320" y="97336"/>
                <a:ext cx="139764" cy="199662"/>
              </a:xfrm>
              <a:custGeom>
                <a:avLst/>
                <a:gdLst>
                  <a:gd name="T0" fmla="*/ 139764 w 42"/>
                  <a:gd name="T1" fmla="*/ 199662 h 60"/>
                  <a:gd name="T2" fmla="*/ 139764 w 42"/>
                  <a:gd name="T3" fmla="*/ 0 h 60"/>
                  <a:gd name="T4" fmla="*/ 0 w 42"/>
                  <a:gd name="T5" fmla="*/ 139763 h 60"/>
                  <a:gd name="T6" fmla="*/ 139764 w 42"/>
                  <a:gd name="T7" fmla="*/ 199662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60"/>
                  <a:gd name="T14" fmla="*/ 42 w 4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60">
                    <a:moveTo>
                      <a:pt x="42" y="6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9" y="42"/>
                      <a:pt x="42" y="60"/>
                      <a:pt x="42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zh-CN" altLang="en-US">
                  <a:solidFill>
                    <a:srgbClr val="F2F2F2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  <p:pic>
        <p:nvPicPr>
          <p:cNvPr id="6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59" y="3446734"/>
            <a:ext cx="2372201" cy="56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4107140" y="2394344"/>
            <a:ext cx="4837008" cy="103528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94" tIns="35296" rIns="70594" bIns="35296"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3446334" y="3655865"/>
            <a:ext cx="4837008" cy="103528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94" tIns="35296" rIns="70594" bIns="35296" rtlCol="0" anchor="ctr"/>
          <a:lstStyle/>
          <a:p>
            <a:pPr algn="ctr"/>
            <a:endParaRPr lang="zh-CN" altLang="en-US"/>
          </a:p>
        </p:txBody>
      </p:sp>
      <p:sp>
        <p:nvSpPr>
          <p:cNvPr id="55" name="椭圆 64"/>
          <p:cNvSpPr>
            <a:spLocks noChangeArrowheads="1"/>
          </p:cNvSpPr>
          <p:nvPr/>
        </p:nvSpPr>
        <p:spPr bwMode="auto">
          <a:xfrm>
            <a:off x="2116912" y="3239264"/>
            <a:ext cx="1604454" cy="1604039"/>
          </a:xfrm>
          <a:prstGeom prst="ellipse">
            <a:avLst/>
          </a:prstGeom>
          <a:solidFill>
            <a:srgbClr val="CB1B3D"/>
          </a:solidFill>
          <a:ln w="190500" cap="sq" cmpd="sng">
            <a:noFill/>
            <a:round/>
            <a:headEnd/>
            <a:tailEnd/>
          </a:ln>
        </p:spPr>
        <p:txBody>
          <a:bodyPr lIns="70594" tIns="35296" rIns="70594" bIns="35296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添加</a:t>
            </a:r>
            <a:endParaRPr lang="en-US" altLang="zh-CN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标题</a:t>
            </a:r>
            <a:endParaRPr lang="zh-CN" altLang="zh-CN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21227" y="2585996"/>
            <a:ext cx="4559018" cy="791487"/>
          </a:xfrm>
          <a:prstGeom prst="rect">
            <a:avLst/>
          </a:prstGeom>
          <a:noFill/>
        </p:spPr>
        <p:txBody>
          <a:bodyPr wrap="square" lIns="70594" tIns="35296" rIns="70594" bIns="3529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</a:t>
            </a:r>
          </a:p>
        </p:txBody>
      </p:sp>
      <p:sp>
        <p:nvSpPr>
          <p:cNvPr id="57" name="椭圆 64"/>
          <p:cNvSpPr>
            <a:spLocks noChangeArrowheads="1"/>
          </p:cNvSpPr>
          <p:nvPr/>
        </p:nvSpPr>
        <p:spPr bwMode="auto">
          <a:xfrm>
            <a:off x="8615486" y="1759143"/>
            <a:ext cx="1604454" cy="1604039"/>
          </a:xfrm>
          <a:prstGeom prst="ellipse">
            <a:avLst/>
          </a:prstGeom>
          <a:solidFill>
            <a:srgbClr val="CB1B3D"/>
          </a:solidFill>
          <a:ln w="190500" cap="sq" cmpd="sng">
            <a:noFill/>
            <a:round/>
            <a:headEnd/>
            <a:tailEnd/>
          </a:ln>
        </p:spPr>
        <p:txBody>
          <a:bodyPr lIns="70594" tIns="35296" rIns="70594" bIns="35296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添加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标题</a:t>
            </a:r>
            <a:endParaRPr lang="zh-CN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21227" y="3824023"/>
            <a:ext cx="4559018" cy="528009"/>
          </a:xfrm>
          <a:prstGeom prst="rect">
            <a:avLst/>
          </a:prstGeom>
          <a:noFill/>
        </p:spPr>
        <p:txBody>
          <a:bodyPr wrap="square" lIns="70594" tIns="35296" rIns="70594" bIns="3529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107140" y="4843262"/>
            <a:ext cx="4837008" cy="103528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94" tIns="35296" rIns="70594" bIns="35296" rtlCol="0" anchor="ctr"/>
          <a:lstStyle/>
          <a:p>
            <a:pPr algn="ctr"/>
            <a:endParaRPr lang="zh-CN" altLang="en-US"/>
          </a:p>
        </p:txBody>
      </p:sp>
      <p:sp>
        <p:nvSpPr>
          <p:cNvPr id="60" name="椭圆 64"/>
          <p:cNvSpPr>
            <a:spLocks noChangeArrowheads="1"/>
          </p:cNvSpPr>
          <p:nvPr/>
        </p:nvSpPr>
        <p:spPr bwMode="auto">
          <a:xfrm>
            <a:off x="8615486" y="4144770"/>
            <a:ext cx="1604454" cy="1604039"/>
          </a:xfrm>
          <a:prstGeom prst="ellipse">
            <a:avLst/>
          </a:prstGeom>
          <a:solidFill>
            <a:srgbClr val="CB1B3D"/>
          </a:solidFill>
          <a:ln w="190500" cap="sq" cmpd="sng">
            <a:noFill/>
            <a:round/>
            <a:headEnd/>
            <a:tailEnd/>
          </a:ln>
        </p:spPr>
        <p:txBody>
          <a:bodyPr lIns="70594" tIns="35296" rIns="70594" bIns="35296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添加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标题</a:t>
            </a:r>
            <a:endParaRPr lang="zh-CN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021227" y="5010084"/>
            <a:ext cx="4559018" cy="528009"/>
          </a:xfrm>
          <a:prstGeom prst="rect">
            <a:avLst/>
          </a:prstGeom>
          <a:noFill/>
        </p:spPr>
        <p:txBody>
          <a:bodyPr wrap="square" lIns="70594" tIns="35296" rIns="70594" bIns="3529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3" name="矩形 42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6" name="椭圆 45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47" name="椭圆 46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05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明年计划书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明年方向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Direction next year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52" name="矩形 51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-44947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035287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111344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74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64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1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60" grpId="0" animBg="1"/>
      <p:bldP spid="60" grpId="1" animBg="1"/>
      <p:bldP spid="61" grpId="0"/>
      <p:bldP spid="49" grpId="0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val 7"/>
          <p:cNvSpPr>
            <a:spLocks noChangeArrowheads="1"/>
          </p:cNvSpPr>
          <p:nvPr/>
        </p:nvSpPr>
        <p:spPr bwMode="auto">
          <a:xfrm>
            <a:off x="4264524" y="1873128"/>
            <a:ext cx="3920868" cy="3932136"/>
          </a:xfrm>
          <a:prstGeom prst="ellipse">
            <a:avLst/>
          </a:prstGeom>
          <a:noFill/>
          <a:ln w="12700" cap="flat">
            <a:solidFill>
              <a:schemeClr val="bg1">
                <a:lumMod val="50000"/>
                <a:alpha val="76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1" name="Freeform 34"/>
          <p:cNvSpPr>
            <a:spLocks/>
          </p:cNvSpPr>
          <p:nvPr/>
        </p:nvSpPr>
        <p:spPr bwMode="auto">
          <a:xfrm>
            <a:off x="4738800" y="2384405"/>
            <a:ext cx="1362315" cy="1372639"/>
          </a:xfrm>
          <a:custGeom>
            <a:avLst/>
            <a:gdLst>
              <a:gd name="T0" fmla="*/ 33 w 66"/>
              <a:gd name="T1" fmla="*/ 0 h 66"/>
              <a:gd name="T2" fmla="*/ 66 w 66"/>
              <a:gd name="T3" fmla="*/ 33 h 66"/>
              <a:gd name="T4" fmla="*/ 64 w 66"/>
              <a:gd name="T5" fmla="*/ 46 h 66"/>
              <a:gd name="T6" fmla="*/ 50 w 66"/>
              <a:gd name="T7" fmla="*/ 36 h 66"/>
              <a:gd name="T8" fmla="*/ 50 w 66"/>
              <a:gd name="T9" fmla="*/ 33 h 66"/>
              <a:gd name="T10" fmla="*/ 33 w 66"/>
              <a:gd name="T11" fmla="*/ 16 h 66"/>
              <a:gd name="T12" fmla="*/ 16 w 66"/>
              <a:gd name="T13" fmla="*/ 33 h 66"/>
              <a:gd name="T14" fmla="*/ 33 w 66"/>
              <a:gd name="T15" fmla="*/ 50 h 66"/>
              <a:gd name="T16" fmla="*/ 34 w 66"/>
              <a:gd name="T17" fmla="*/ 50 h 66"/>
              <a:gd name="T18" fmla="*/ 34 w 66"/>
              <a:gd name="T19" fmla="*/ 51 h 66"/>
              <a:gd name="T20" fmla="*/ 42 w 66"/>
              <a:gd name="T21" fmla="*/ 65 h 66"/>
              <a:gd name="T22" fmla="*/ 33 w 66"/>
              <a:gd name="T23" fmla="*/ 66 h 66"/>
              <a:gd name="T24" fmla="*/ 0 w 66"/>
              <a:gd name="T25" fmla="*/ 33 h 66"/>
              <a:gd name="T26" fmla="*/ 33 w 66"/>
              <a:gd name="T27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" h="66">
                <a:moveTo>
                  <a:pt x="33" y="0"/>
                </a:moveTo>
                <a:cubicBezTo>
                  <a:pt x="51" y="0"/>
                  <a:pt x="66" y="15"/>
                  <a:pt x="66" y="33"/>
                </a:cubicBezTo>
                <a:cubicBezTo>
                  <a:pt x="66" y="38"/>
                  <a:pt x="66" y="42"/>
                  <a:pt x="64" y="46"/>
                </a:cubicBezTo>
                <a:cubicBezTo>
                  <a:pt x="62" y="40"/>
                  <a:pt x="56" y="36"/>
                  <a:pt x="50" y="36"/>
                </a:cubicBezTo>
                <a:cubicBezTo>
                  <a:pt x="50" y="35"/>
                  <a:pt x="50" y="34"/>
                  <a:pt x="50" y="33"/>
                </a:cubicBezTo>
                <a:cubicBezTo>
                  <a:pt x="50" y="24"/>
                  <a:pt x="42" y="16"/>
                  <a:pt x="33" y="16"/>
                </a:cubicBezTo>
                <a:cubicBezTo>
                  <a:pt x="24" y="16"/>
                  <a:pt x="16" y="24"/>
                  <a:pt x="16" y="33"/>
                </a:cubicBezTo>
                <a:cubicBezTo>
                  <a:pt x="16" y="42"/>
                  <a:pt x="24" y="50"/>
                  <a:pt x="33" y="50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51"/>
                  <a:pt x="34" y="51"/>
                </a:cubicBezTo>
                <a:cubicBezTo>
                  <a:pt x="34" y="57"/>
                  <a:pt x="37" y="63"/>
                  <a:pt x="42" y="65"/>
                </a:cubicBezTo>
                <a:cubicBezTo>
                  <a:pt x="39" y="66"/>
                  <a:pt x="36" y="66"/>
                  <a:pt x="33" y="66"/>
                </a:cubicBezTo>
                <a:cubicBezTo>
                  <a:pt x="15" y="66"/>
                  <a:pt x="0" y="51"/>
                  <a:pt x="0" y="33"/>
                </a:cubicBezTo>
                <a:cubicBezTo>
                  <a:pt x="0" y="15"/>
                  <a:pt x="15" y="0"/>
                  <a:pt x="33" y="0"/>
                </a:cubicBez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 b="1"/>
          </a:p>
        </p:txBody>
      </p:sp>
      <p:sp>
        <p:nvSpPr>
          <p:cNvPr id="152" name="Freeform 35"/>
          <p:cNvSpPr>
            <a:spLocks/>
          </p:cNvSpPr>
          <p:nvPr/>
        </p:nvSpPr>
        <p:spPr bwMode="auto">
          <a:xfrm>
            <a:off x="4738800" y="3922168"/>
            <a:ext cx="1362315" cy="1382956"/>
          </a:xfrm>
          <a:custGeom>
            <a:avLst/>
            <a:gdLst>
              <a:gd name="T0" fmla="*/ 33 w 66"/>
              <a:gd name="T1" fmla="*/ 67 h 67"/>
              <a:gd name="T2" fmla="*/ 66 w 66"/>
              <a:gd name="T3" fmla="*/ 33 h 67"/>
              <a:gd name="T4" fmla="*/ 64 w 66"/>
              <a:gd name="T5" fmla="*/ 20 h 67"/>
              <a:gd name="T6" fmla="*/ 50 w 66"/>
              <a:gd name="T7" fmla="*/ 30 h 67"/>
              <a:gd name="T8" fmla="*/ 50 w 66"/>
              <a:gd name="T9" fmla="*/ 33 h 67"/>
              <a:gd name="T10" fmla="*/ 33 w 66"/>
              <a:gd name="T11" fmla="*/ 50 h 67"/>
              <a:gd name="T12" fmla="*/ 16 w 66"/>
              <a:gd name="T13" fmla="*/ 33 h 67"/>
              <a:gd name="T14" fmla="*/ 33 w 66"/>
              <a:gd name="T15" fmla="*/ 17 h 67"/>
              <a:gd name="T16" fmla="*/ 34 w 66"/>
              <a:gd name="T17" fmla="*/ 17 h 67"/>
              <a:gd name="T18" fmla="*/ 34 w 66"/>
              <a:gd name="T19" fmla="*/ 15 h 67"/>
              <a:gd name="T20" fmla="*/ 42 w 66"/>
              <a:gd name="T21" fmla="*/ 1 h 67"/>
              <a:gd name="T22" fmla="*/ 33 w 66"/>
              <a:gd name="T23" fmla="*/ 0 h 67"/>
              <a:gd name="T24" fmla="*/ 0 w 66"/>
              <a:gd name="T25" fmla="*/ 33 h 67"/>
              <a:gd name="T26" fmla="*/ 33 w 66"/>
              <a:gd name="T2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" h="67">
                <a:moveTo>
                  <a:pt x="33" y="67"/>
                </a:moveTo>
                <a:cubicBezTo>
                  <a:pt x="51" y="67"/>
                  <a:pt x="66" y="52"/>
                  <a:pt x="66" y="33"/>
                </a:cubicBezTo>
                <a:cubicBezTo>
                  <a:pt x="66" y="29"/>
                  <a:pt x="66" y="24"/>
                  <a:pt x="64" y="20"/>
                </a:cubicBezTo>
                <a:cubicBezTo>
                  <a:pt x="62" y="26"/>
                  <a:pt x="56" y="30"/>
                  <a:pt x="50" y="30"/>
                </a:cubicBezTo>
                <a:cubicBezTo>
                  <a:pt x="50" y="31"/>
                  <a:pt x="50" y="32"/>
                  <a:pt x="50" y="33"/>
                </a:cubicBezTo>
                <a:cubicBezTo>
                  <a:pt x="50" y="43"/>
                  <a:pt x="42" y="50"/>
                  <a:pt x="33" y="50"/>
                </a:cubicBezTo>
                <a:cubicBezTo>
                  <a:pt x="24" y="50"/>
                  <a:pt x="16" y="43"/>
                  <a:pt x="16" y="33"/>
                </a:cubicBezTo>
                <a:cubicBezTo>
                  <a:pt x="16" y="24"/>
                  <a:pt x="24" y="17"/>
                  <a:pt x="33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6"/>
                  <a:pt x="34" y="16"/>
                  <a:pt x="34" y="15"/>
                </a:cubicBezTo>
                <a:cubicBezTo>
                  <a:pt x="34" y="9"/>
                  <a:pt x="37" y="4"/>
                  <a:pt x="42" y="1"/>
                </a:cubicBezTo>
                <a:cubicBezTo>
                  <a:pt x="39" y="0"/>
                  <a:pt x="36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52"/>
                  <a:pt x="15" y="67"/>
                  <a:pt x="33" y="67"/>
                </a:cubicBez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 b="1"/>
          </a:p>
        </p:txBody>
      </p:sp>
      <p:sp>
        <p:nvSpPr>
          <p:cNvPr id="153" name="Freeform 37"/>
          <p:cNvSpPr>
            <a:spLocks/>
          </p:cNvSpPr>
          <p:nvPr/>
        </p:nvSpPr>
        <p:spPr bwMode="auto">
          <a:xfrm>
            <a:off x="6328163" y="2384405"/>
            <a:ext cx="1382956" cy="1372639"/>
          </a:xfrm>
          <a:custGeom>
            <a:avLst/>
            <a:gdLst>
              <a:gd name="T0" fmla="*/ 34 w 67"/>
              <a:gd name="T1" fmla="*/ 0 h 66"/>
              <a:gd name="T2" fmla="*/ 0 w 67"/>
              <a:gd name="T3" fmla="*/ 33 h 66"/>
              <a:gd name="T4" fmla="*/ 3 w 67"/>
              <a:gd name="T5" fmla="*/ 46 h 66"/>
              <a:gd name="T6" fmla="*/ 17 w 67"/>
              <a:gd name="T7" fmla="*/ 36 h 66"/>
              <a:gd name="T8" fmla="*/ 17 w 67"/>
              <a:gd name="T9" fmla="*/ 33 h 66"/>
              <a:gd name="T10" fmla="*/ 34 w 67"/>
              <a:gd name="T11" fmla="*/ 16 h 66"/>
              <a:gd name="T12" fmla="*/ 51 w 67"/>
              <a:gd name="T13" fmla="*/ 33 h 66"/>
              <a:gd name="T14" fmla="*/ 34 w 67"/>
              <a:gd name="T15" fmla="*/ 50 h 66"/>
              <a:gd name="T16" fmla="*/ 33 w 67"/>
              <a:gd name="T17" fmla="*/ 50 h 66"/>
              <a:gd name="T18" fmla="*/ 33 w 67"/>
              <a:gd name="T19" fmla="*/ 51 h 66"/>
              <a:gd name="T20" fmla="*/ 24 w 67"/>
              <a:gd name="T21" fmla="*/ 65 h 66"/>
              <a:gd name="T22" fmla="*/ 34 w 67"/>
              <a:gd name="T23" fmla="*/ 66 h 66"/>
              <a:gd name="T24" fmla="*/ 67 w 67"/>
              <a:gd name="T25" fmla="*/ 33 h 66"/>
              <a:gd name="T26" fmla="*/ 34 w 67"/>
              <a:gd name="T27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" h="66">
                <a:moveTo>
                  <a:pt x="34" y="0"/>
                </a:moveTo>
                <a:cubicBezTo>
                  <a:pt x="15" y="0"/>
                  <a:pt x="0" y="15"/>
                  <a:pt x="0" y="33"/>
                </a:cubicBezTo>
                <a:cubicBezTo>
                  <a:pt x="0" y="38"/>
                  <a:pt x="1" y="42"/>
                  <a:pt x="3" y="46"/>
                </a:cubicBezTo>
                <a:cubicBezTo>
                  <a:pt x="5" y="40"/>
                  <a:pt x="11" y="36"/>
                  <a:pt x="17" y="36"/>
                </a:cubicBezTo>
                <a:cubicBezTo>
                  <a:pt x="17" y="35"/>
                  <a:pt x="17" y="34"/>
                  <a:pt x="17" y="33"/>
                </a:cubicBezTo>
                <a:cubicBezTo>
                  <a:pt x="17" y="24"/>
                  <a:pt x="24" y="16"/>
                  <a:pt x="34" y="16"/>
                </a:cubicBezTo>
                <a:cubicBezTo>
                  <a:pt x="43" y="16"/>
                  <a:pt x="51" y="24"/>
                  <a:pt x="51" y="33"/>
                </a:cubicBezTo>
                <a:cubicBezTo>
                  <a:pt x="51" y="42"/>
                  <a:pt x="43" y="50"/>
                  <a:pt x="34" y="50"/>
                </a:cubicBezTo>
                <a:cubicBezTo>
                  <a:pt x="33" y="50"/>
                  <a:pt x="33" y="50"/>
                  <a:pt x="33" y="50"/>
                </a:cubicBezTo>
                <a:cubicBezTo>
                  <a:pt x="33" y="50"/>
                  <a:pt x="33" y="51"/>
                  <a:pt x="33" y="51"/>
                </a:cubicBezTo>
                <a:cubicBezTo>
                  <a:pt x="33" y="57"/>
                  <a:pt x="29" y="63"/>
                  <a:pt x="24" y="65"/>
                </a:cubicBezTo>
                <a:cubicBezTo>
                  <a:pt x="27" y="66"/>
                  <a:pt x="30" y="66"/>
                  <a:pt x="34" y="66"/>
                </a:cubicBezTo>
                <a:cubicBezTo>
                  <a:pt x="52" y="66"/>
                  <a:pt x="67" y="51"/>
                  <a:pt x="67" y="33"/>
                </a:cubicBezTo>
                <a:cubicBezTo>
                  <a:pt x="67" y="15"/>
                  <a:pt x="52" y="0"/>
                  <a:pt x="34" y="0"/>
                </a:cubicBez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 b="1"/>
          </a:p>
        </p:txBody>
      </p:sp>
      <p:sp>
        <p:nvSpPr>
          <p:cNvPr id="154" name="Freeform 39"/>
          <p:cNvSpPr>
            <a:spLocks/>
          </p:cNvSpPr>
          <p:nvPr/>
        </p:nvSpPr>
        <p:spPr bwMode="auto">
          <a:xfrm>
            <a:off x="6328163" y="3922168"/>
            <a:ext cx="1382956" cy="1382956"/>
          </a:xfrm>
          <a:custGeom>
            <a:avLst/>
            <a:gdLst>
              <a:gd name="T0" fmla="*/ 34 w 67"/>
              <a:gd name="T1" fmla="*/ 67 h 67"/>
              <a:gd name="T2" fmla="*/ 0 w 67"/>
              <a:gd name="T3" fmla="*/ 33 h 67"/>
              <a:gd name="T4" fmla="*/ 3 w 67"/>
              <a:gd name="T5" fmla="*/ 20 h 67"/>
              <a:gd name="T6" fmla="*/ 17 w 67"/>
              <a:gd name="T7" fmla="*/ 30 h 67"/>
              <a:gd name="T8" fmla="*/ 17 w 67"/>
              <a:gd name="T9" fmla="*/ 33 h 67"/>
              <a:gd name="T10" fmla="*/ 34 w 67"/>
              <a:gd name="T11" fmla="*/ 50 h 67"/>
              <a:gd name="T12" fmla="*/ 51 w 67"/>
              <a:gd name="T13" fmla="*/ 33 h 67"/>
              <a:gd name="T14" fmla="*/ 34 w 67"/>
              <a:gd name="T15" fmla="*/ 17 h 67"/>
              <a:gd name="T16" fmla="*/ 33 w 67"/>
              <a:gd name="T17" fmla="*/ 17 h 67"/>
              <a:gd name="T18" fmla="*/ 33 w 67"/>
              <a:gd name="T19" fmla="*/ 15 h 67"/>
              <a:gd name="T20" fmla="*/ 24 w 67"/>
              <a:gd name="T21" fmla="*/ 1 h 67"/>
              <a:gd name="T22" fmla="*/ 34 w 67"/>
              <a:gd name="T23" fmla="*/ 0 h 67"/>
              <a:gd name="T24" fmla="*/ 67 w 67"/>
              <a:gd name="T25" fmla="*/ 33 h 67"/>
              <a:gd name="T26" fmla="*/ 34 w 67"/>
              <a:gd name="T2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" h="67">
                <a:moveTo>
                  <a:pt x="34" y="67"/>
                </a:moveTo>
                <a:cubicBezTo>
                  <a:pt x="15" y="67"/>
                  <a:pt x="0" y="52"/>
                  <a:pt x="0" y="33"/>
                </a:cubicBezTo>
                <a:cubicBezTo>
                  <a:pt x="0" y="29"/>
                  <a:pt x="1" y="24"/>
                  <a:pt x="3" y="20"/>
                </a:cubicBezTo>
                <a:cubicBezTo>
                  <a:pt x="5" y="26"/>
                  <a:pt x="11" y="30"/>
                  <a:pt x="17" y="30"/>
                </a:cubicBezTo>
                <a:cubicBezTo>
                  <a:pt x="17" y="31"/>
                  <a:pt x="17" y="32"/>
                  <a:pt x="17" y="33"/>
                </a:cubicBezTo>
                <a:cubicBezTo>
                  <a:pt x="17" y="43"/>
                  <a:pt x="24" y="50"/>
                  <a:pt x="34" y="50"/>
                </a:cubicBezTo>
                <a:cubicBezTo>
                  <a:pt x="43" y="50"/>
                  <a:pt x="51" y="43"/>
                  <a:pt x="51" y="33"/>
                </a:cubicBezTo>
                <a:cubicBezTo>
                  <a:pt x="51" y="24"/>
                  <a:pt x="43" y="17"/>
                  <a:pt x="34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6"/>
                  <a:pt x="33" y="16"/>
                  <a:pt x="33" y="15"/>
                </a:cubicBezTo>
                <a:cubicBezTo>
                  <a:pt x="33" y="9"/>
                  <a:pt x="29" y="4"/>
                  <a:pt x="24" y="1"/>
                </a:cubicBezTo>
                <a:cubicBezTo>
                  <a:pt x="27" y="0"/>
                  <a:pt x="30" y="0"/>
                  <a:pt x="34" y="0"/>
                </a:cubicBezTo>
                <a:cubicBezTo>
                  <a:pt x="52" y="0"/>
                  <a:pt x="67" y="15"/>
                  <a:pt x="67" y="33"/>
                </a:cubicBezTo>
                <a:cubicBezTo>
                  <a:pt x="67" y="52"/>
                  <a:pt x="52" y="67"/>
                  <a:pt x="34" y="67"/>
                </a:cubicBez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 b="1"/>
          </a:p>
        </p:txBody>
      </p:sp>
      <p:grpSp>
        <p:nvGrpSpPr>
          <p:cNvPr id="155" name="组合 154"/>
          <p:cNvGrpSpPr/>
          <p:nvPr/>
        </p:nvGrpSpPr>
        <p:grpSpPr>
          <a:xfrm>
            <a:off x="5481877" y="3179095"/>
            <a:ext cx="624371" cy="536670"/>
            <a:chOff x="5481877" y="3723806"/>
            <a:chExt cx="624371" cy="536669"/>
          </a:xfrm>
        </p:grpSpPr>
        <p:sp>
          <p:nvSpPr>
            <p:cNvPr id="156" name="Oval 32"/>
            <p:cNvSpPr>
              <a:spLocks noChangeArrowheads="1"/>
            </p:cNvSpPr>
            <p:nvPr/>
          </p:nvSpPr>
          <p:spPr bwMode="auto">
            <a:xfrm>
              <a:off x="5481877" y="3723806"/>
              <a:ext cx="536669" cy="536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 dirty="0"/>
            </a:p>
          </p:txBody>
        </p:sp>
        <p:sp>
          <p:nvSpPr>
            <p:cNvPr id="157" name="Oval 33"/>
            <p:cNvSpPr>
              <a:spLocks noChangeArrowheads="1"/>
            </p:cNvSpPr>
            <p:nvPr/>
          </p:nvSpPr>
          <p:spPr bwMode="auto">
            <a:xfrm>
              <a:off x="5481877" y="3723806"/>
              <a:ext cx="536669" cy="536669"/>
            </a:xfrm>
            <a:prstGeom prst="ellipse">
              <a:avLst/>
            </a:prstGeom>
            <a:noFill/>
            <a:ln w="4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523450" y="3768332"/>
              <a:ext cx="582798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-151" dirty="0">
                  <a:solidFill>
                    <a:schemeClr val="bg1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2400" spc="-151" dirty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6410728" y="3179095"/>
            <a:ext cx="608913" cy="536670"/>
            <a:chOff x="6410728" y="3723806"/>
            <a:chExt cx="608913" cy="536669"/>
          </a:xfrm>
        </p:grpSpPr>
        <p:sp>
          <p:nvSpPr>
            <p:cNvPr id="160" name="Oval 38"/>
            <p:cNvSpPr>
              <a:spLocks noChangeArrowheads="1"/>
            </p:cNvSpPr>
            <p:nvPr/>
          </p:nvSpPr>
          <p:spPr bwMode="auto">
            <a:xfrm>
              <a:off x="6410728" y="3723806"/>
              <a:ext cx="536669" cy="536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4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6436843" y="3774007"/>
              <a:ext cx="582798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-151" dirty="0">
                  <a:solidFill>
                    <a:schemeClr val="bg1"/>
                  </a:solidFill>
                  <a:latin typeface="方正大黑_GBK" pitchFamily="65" charset="-122"/>
                  <a:ea typeface="方正大黑_GBK" pitchFamily="65" charset="-122"/>
                </a:rPr>
                <a:t>02</a:t>
              </a:r>
              <a:endParaRPr lang="zh-CN" altLang="en-US" sz="2400" spc="-151" dirty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6410728" y="3963453"/>
            <a:ext cx="608913" cy="536669"/>
            <a:chOff x="6410728" y="4508169"/>
            <a:chExt cx="608913" cy="536669"/>
          </a:xfrm>
        </p:grpSpPr>
        <p:sp>
          <p:nvSpPr>
            <p:cNvPr id="163" name="Oval 40"/>
            <p:cNvSpPr>
              <a:spLocks noChangeArrowheads="1"/>
            </p:cNvSpPr>
            <p:nvPr/>
          </p:nvSpPr>
          <p:spPr bwMode="auto">
            <a:xfrm>
              <a:off x="6410728" y="4508169"/>
              <a:ext cx="536669" cy="536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4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436843" y="4545670"/>
              <a:ext cx="582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-151" dirty="0">
                  <a:solidFill>
                    <a:schemeClr val="bg1"/>
                  </a:solidFill>
                  <a:latin typeface="方正大黑_GBK" pitchFamily="65" charset="-122"/>
                  <a:ea typeface="方正大黑_GBK" pitchFamily="65" charset="-122"/>
                </a:rPr>
                <a:t>03</a:t>
              </a:r>
              <a:endParaRPr lang="zh-CN" altLang="en-US" sz="2400" spc="-151" dirty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5481877" y="3963453"/>
            <a:ext cx="619238" cy="536669"/>
            <a:chOff x="5481877" y="4508169"/>
            <a:chExt cx="619238" cy="536669"/>
          </a:xfrm>
        </p:grpSpPr>
        <p:sp>
          <p:nvSpPr>
            <p:cNvPr id="166" name="Oval 36"/>
            <p:cNvSpPr>
              <a:spLocks noChangeArrowheads="1"/>
            </p:cNvSpPr>
            <p:nvPr/>
          </p:nvSpPr>
          <p:spPr bwMode="auto">
            <a:xfrm>
              <a:off x="5481877" y="4508169"/>
              <a:ext cx="536669" cy="536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4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518317" y="4545670"/>
              <a:ext cx="582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-151" dirty="0">
                  <a:solidFill>
                    <a:schemeClr val="bg1"/>
                  </a:solidFill>
                  <a:latin typeface="方正大黑_GBK" pitchFamily="65" charset="-122"/>
                  <a:ea typeface="方正大黑_GBK" pitchFamily="65" charset="-122"/>
                </a:rPr>
                <a:t>04</a:t>
              </a:r>
              <a:endParaRPr lang="zh-CN" altLang="en-US" sz="2400" spc="-151" dirty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8923740" y="2766201"/>
            <a:ext cx="2232248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8892557" y="2317479"/>
            <a:ext cx="1235097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</a:t>
            </a:r>
            <a:r>
              <a:rPr lang="zh-CN" altLang="en-US" sz="2000" dirty="0" smtClean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lang="zh-CN" altLang="en-US" sz="2000" dirty="0">
              <a:solidFill>
                <a:srgbClr val="CB1B3D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grpSp>
        <p:nvGrpSpPr>
          <p:cNvPr id="170" name="组合 169"/>
          <p:cNvGrpSpPr/>
          <p:nvPr/>
        </p:nvGrpSpPr>
        <p:grpSpPr>
          <a:xfrm flipH="1">
            <a:off x="7952769" y="2541900"/>
            <a:ext cx="897079" cy="465639"/>
            <a:chOff x="10968080" y="2834540"/>
            <a:chExt cx="1020324" cy="465639"/>
          </a:xfrm>
        </p:grpSpPr>
        <p:grpSp>
          <p:nvGrpSpPr>
            <p:cNvPr id="171" name="组合 170"/>
            <p:cNvGrpSpPr/>
            <p:nvPr/>
          </p:nvGrpSpPr>
          <p:grpSpPr>
            <a:xfrm flipH="1" flipV="1">
              <a:off x="10968082" y="3062876"/>
              <a:ext cx="1020322" cy="129707"/>
              <a:chOff x="3407502" y="4686698"/>
              <a:chExt cx="1055154" cy="60148"/>
            </a:xfrm>
          </p:grpSpPr>
          <p:cxnSp>
            <p:nvCxnSpPr>
              <p:cNvPr id="175" name="直接连接符 174"/>
              <p:cNvCxnSpPr/>
              <p:nvPr/>
            </p:nvCxnSpPr>
            <p:spPr>
              <a:xfrm>
                <a:off x="3407502" y="4686698"/>
                <a:ext cx="140752" cy="6014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/>
              <p:nvPr/>
            </p:nvCxnSpPr>
            <p:spPr>
              <a:xfrm>
                <a:off x="3548256" y="4746846"/>
                <a:ext cx="9144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组合 171"/>
            <p:cNvGrpSpPr/>
            <p:nvPr/>
          </p:nvGrpSpPr>
          <p:grpSpPr>
            <a:xfrm>
              <a:off x="10968080" y="2834540"/>
              <a:ext cx="45720" cy="465639"/>
              <a:chOff x="3034140" y="2463978"/>
              <a:chExt cx="45720" cy="465639"/>
            </a:xfrm>
          </p:grpSpPr>
          <p:cxnSp>
            <p:nvCxnSpPr>
              <p:cNvPr id="173" name="直接连接符 172"/>
              <p:cNvCxnSpPr/>
              <p:nvPr/>
            </p:nvCxnSpPr>
            <p:spPr>
              <a:xfrm>
                <a:off x="3058867" y="2463978"/>
                <a:ext cx="0" cy="46563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椭圆 173"/>
              <p:cNvSpPr/>
              <p:nvPr/>
            </p:nvSpPr>
            <p:spPr>
              <a:xfrm>
                <a:off x="3034140" y="2666319"/>
                <a:ext cx="45720" cy="4572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7" name="组合 176"/>
          <p:cNvGrpSpPr/>
          <p:nvPr/>
        </p:nvGrpSpPr>
        <p:grpSpPr>
          <a:xfrm flipH="1" flipV="1">
            <a:off x="7899099" y="4839483"/>
            <a:ext cx="897079" cy="465640"/>
            <a:chOff x="10968080" y="2834540"/>
            <a:chExt cx="1020324" cy="465639"/>
          </a:xfrm>
        </p:grpSpPr>
        <p:grpSp>
          <p:nvGrpSpPr>
            <p:cNvPr id="178" name="组合 177"/>
            <p:cNvGrpSpPr/>
            <p:nvPr/>
          </p:nvGrpSpPr>
          <p:grpSpPr>
            <a:xfrm flipH="1" flipV="1">
              <a:off x="10968082" y="3062876"/>
              <a:ext cx="1020322" cy="129707"/>
              <a:chOff x="3407502" y="4686698"/>
              <a:chExt cx="1055154" cy="60148"/>
            </a:xfrm>
          </p:grpSpPr>
          <p:cxnSp>
            <p:nvCxnSpPr>
              <p:cNvPr id="182" name="直接连接符 181"/>
              <p:cNvCxnSpPr/>
              <p:nvPr/>
            </p:nvCxnSpPr>
            <p:spPr>
              <a:xfrm>
                <a:off x="3407502" y="4686698"/>
                <a:ext cx="140752" cy="6014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/>
            </p:nvCxnSpPr>
            <p:spPr>
              <a:xfrm>
                <a:off x="3548256" y="4746846"/>
                <a:ext cx="9144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组合 178"/>
            <p:cNvGrpSpPr/>
            <p:nvPr/>
          </p:nvGrpSpPr>
          <p:grpSpPr>
            <a:xfrm>
              <a:off x="10968080" y="2834540"/>
              <a:ext cx="45720" cy="465639"/>
              <a:chOff x="3034140" y="2463978"/>
              <a:chExt cx="45720" cy="465639"/>
            </a:xfrm>
          </p:grpSpPr>
          <p:cxnSp>
            <p:nvCxnSpPr>
              <p:cNvPr id="180" name="直接连接符 179"/>
              <p:cNvCxnSpPr/>
              <p:nvPr/>
            </p:nvCxnSpPr>
            <p:spPr>
              <a:xfrm>
                <a:off x="3058867" y="2463978"/>
                <a:ext cx="0" cy="46563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椭圆 180"/>
              <p:cNvSpPr/>
              <p:nvPr/>
            </p:nvSpPr>
            <p:spPr>
              <a:xfrm>
                <a:off x="3034140" y="2666319"/>
                <a:ext cx="45720" cy="4572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4" name="TextBox 183"/>
          <p:cNvSpPr txBox="1"/>
          <p:nvPr/>
        </p:nvSpPr>
        <p:spPr>
          <a:xfrm>
            <a:off x="8936611" y="5053365"/>
            <a:ext cx="2232248" cy="5490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8864606" y="4604644"/>
            <a:ext cx="1235097" cy="407291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grpSp>
        <p:nvGrpSpPr>
          <p:cNvPr id="186" name="组合 185"/>
          <p:cNvGrpSpPr/>
          <p:nvPr/>
        </p:nvGrpSpPr>
        <p:grpSpPr>
          <a:xfrm>
            <a:off x="3549322" y="2473015"/>
            <a:ext cx="1020325" cy="2832113"/>
            <a:chOff x="3549319" y="3017729"/>
            <a:chExt cx="1020324" cy="2832113"/>
          </a:xfrm>
        </p:grpSpPr>
        <p:grpSp>
          <p:nvGrpSpPr>
            <p:cNvPr id="187" name="组合 186"/>
            <p:cNvGrpSpPr/>
            <p:nvPr/>
          </p:nvGrpSpPr>
          <p:grpSpPr>
            <a:xfrm flipH="1" flipV="1">
              <a:off x="3549321" y="3246065"/>
              <a:ext cx="1020322" cy="129707"/>
              <a:chOff x="3407502" y="4686698"/>
              <a:chExt cx="1055154" cy="60148"/>
            </a:xfrm>
          </p:grpSpPr>
          <p:cxnSp>
            <p:nvCxnSpPr>
              <p:cNvPr id="198" name="直接连接符 197"/>
              <p:cNvCxnSpPr/>
              <p:nvPr/>
            </p:nvCxnSpPr>
            <p:spPr>
              <a:xfrm>
                <a:off x="3407502" y="4686698"/>
                <a:ext cx="140752" cy="6014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/>
              <p:cNvCxnSpPr/>
              <p:nvPr/>
            </p:nvCxnSpPr>
            <p:spPr>
              <a:xfrm>
                <a:off x="3548256" y="4746846"/>
                <a:ext cx="9144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组合 187"/>
            <p:cNvGrpSpPr/>
            <p:nvPr/>
          </p:nvGrpSpPr>
          <p:grpSpPr>
            <a:xfrm>
              <a:off x="3549319" y="3017729"/>
              <a:ext cx="45720" cy="465639"/>
              <a:chOff x="3034140" y="2463978"/>
              <a:chExt cx="45720" cy="465639"/>
            </a:xfrm>
          </p:grpSpPr>
          <p:cxnSp>
            <p:nvCxnSpPr>
              <p:cNvPr id="196" name="直接连接符 195"/>
              <p:cNvCxnSpPr/>
              <p:nvPr/>
            </p:nvCxnSpPr>
            <p:spPr>
              <a:xfrm>
                <a:off x="3058867" y="2463978"/>
                <a:ext cx="0" cy="46563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椭圆 196"/>
              <p:cNvSpPr/>
              <p:nvPr/>
            </p:nvSpPr>
            <p:spPr>
              <a:xfrm>
                <a:off x="3034140" y="2666319"/>
                <a:ext cx="45720" cy="45720"/>
              </a:xfrm>
              <a:prstGeom prst="ellipse">
                <a:avLst/>
              </a:prstGeom>
              <a:solidFill>
                <a:srgbClr val="00A4A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9" name="组合 188"/>
            <p:cNvGrpSpPr/>
            <p:nvPr/>
          </p:nvGrpSpPr>
          <p:grpSpPr>
            <a:xfrm flipV="1">
              <a:off x="3572178" y="5384202"/>
              <a:ext cx="994721" cy="465640"/>
              <a:chOff x="10968080" y="2834540"/>
              <a:chExt cx="1020324" cy="465639"/>
            </a:xfrm>
          </p:grpSpPr>
          <p:grpSp>
            <p:nvGrpSpPr>
              <p:cNvPr id="190" name="组合 189"/>
              <p:cNvGrpSpPr/>
              <p:nvPr/>
            </p:nvGrpSpPr>
            <p:grpSpPr>
              <a:xfrm flipH="1" flipV="1">
                <a:off x="10968082" y="3062876"/>
                <a:ext cx="1020322" cy="129707"/>
                <a:chOff x="3407502" y="4686698"/>
                <a:chExt cx="1055154" cy="60148"/>
              </a:xfrm>
            </p:grpSpPr>
            <p:cxnSp>
              <p:nvCxnSpPr>
                <p:cNvPr id="194" name="直接连接符 193"/>
                <p:cNvCxnSpPr/>
                <p:nvPr/>
              </p:nvCxnSpPr>
              <p:spPr>
                <a:xfrm>
                  <a:off x="3407502" y="4686698"/>
                  <a:ext cx="140752" cy="60148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194"/>
                <p:cNvCxnSpPr/>
                <p:nvPr/>
              </p:nvCxnSpPr>
              <p:spPr>
                <a:xfrm>
                  <a:off x="3548256" y="4746846"/>
                  <a:ext cx="914400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组合 190"/>
              <p:cNvGrpSpPr/>
              <p:nvPr/>
            </p:nvGrpSpPr>
            <p:grpSpPr>
              <a:xfrm>
                <a:off x="10968080" y="2834540"/>
                <a:ext cx="45720" cy="465639"/>
                <a:chOff x="3034140" y="2463978"/>
                <a:chExt cx="45720" cy="465639"/>
              </a:xfrm>
            </p:grpSpPr>
            <p:cxnSp>
              <p:nvCxnSpPr>
                <p:cNvPr id="192" name="直接连接符 191"/>
                <p:cNvCxnSpPr/>
                <p:nvPr/>
              </p:nvCxnSpPr>
              <p:spPr>
                <a:xfrm>
                  <a:off x="3058867" y="2463978"/>
                  <a:ext cx="0" cy="465639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椭圆 192"/>
                <p:cNvSpPr/>
                <p:nvPr/>
              </p:nvSpPr>
              <p:spPr>
                <a:xfrm>
                  <a:off x="3034140" y="2666319"/>
                  <a:ext cx="45720" cy="45720"/>
                </a:xfrm>
                <a:prstGeom prst="ellipse">
                  <a:avLst/>
                </a:prstGeom>
                <a:solidFill>
                  <a:srgbClr val="00CC6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200" name="组合 199"/>
          <p:cNvGrpSpPr/>
          <p:nvPr/>
        </p:nvGrpSpPr>
        <p:grpSpPr>
          <a:xfrm>
            <a:off x="1253273" y="2204864"/>
            <a:ext cx="2232248" cy="3398139"/>
            <a:chOff x="1253273" y="2749583"/>
            <a:chExt cx="2232248" cy="3398139"/>
          </a:xfrm>
        </p:grpSpPr>
        <p:sp>
          <p:nvSpPr>
            <p:cNvPr id="201" name="TextBox 200"/>
            <p:cNvSpPr txBox="1"/>
            <p:nvPr/>
          </p:nvSpPr>
          <p:spPr>
            <a:xfrm>
              <a:off x="1253273" y="3197136"/>
              <a:ext cx="2232248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250424" y="2749583"/>
              <a:ext cx="1235097" cy="407291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253273" y="5598661"/>
              <a:ext cx="2232248" cy="549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250424" y="5151108"/>
              <a:ext cx="1235097" cy="407291"/>
            </a:xfrm>
            <a:prstGeom prst="rect">
              <a:avLst/>
            </a:prstGeom>
            <a:noFill/>
          </p:spPr>
          <p:txBody>
            <a:bodyPr wrap="square" tIns="0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  <p:sp>
        <p:nvSpPr>
          <p:cNvPr id="205" name="矩形 204"/>
          <p:cNvSpPr/>
          <p:nvPr/>
        </p:nvSpPr>
        <p:spPr>
          <a:xfrm>
            <a:off x="6070153" y="3690953"/>
            <a:ext cx="309617" cy="247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79" name="矩形 78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等腰三角形 79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82" name="椭圆 81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83" name="椭圆 82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05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明年计划书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10526" y="644166"/>
            <a:ext cx="17971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明年方向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Direction next year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0706895" y="378416"/>
            <a:ext cx="1483518" cy="840833"/>
            <a:chOff x="2687792" y="3212811"/>
            <a:chExt cx="1483518" cy="840833"/>
          </a:xfrm>
          <a:solidFill>
            <a:srgbClr val="CB1B3D"/>
          </a:solidFill>
        </p:grpSpPr>
        <p:sp>
          <p:nvSpPr>
            <p:cNvPr id="88" name="矩形 87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2687792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3149756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矩形 74"/>
          <p:cNvSpPr/>
          <p:nvPr/>
        </p:nvSpPr>
        <p:spPr>
          <a:xfrm>
            <a:off x="-44947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4035287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8111344" y="6595951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84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300"/>
                            </p:stCondLst>
                            <p:childTnLst>
                              <p:par>
                                <p:cTn id="9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P spid="153" grpId="0" animBg="1"/>
      <p:bldP spid="154" grpId="0" animBg="1"/>
      <p:bldP spid="168" grpId="0"/>
      <p:bldP spid="169" grpId="0"/>
      <p:bldP spid="184" grpId="0"/>
      <p:bldP spid="185" grpId="0"/>
      <p:bldP spid="205" grpId="0" animBg="1"/>
      <p:bldP spid="85" grpId="0"/>
      <p:bldP spid="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6"/>
          <p:cNvSpPr>
            <a:spLocks/>
          </p:cNvSpPr>
          <p:nvPr/>
        </p:nvSpPr>
        <p:spPr bwMode="auto">
          <a:xfrm>
            <a:off x="3583369" y="2391881"/>
            <a:ext cx="261630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Freeform 7"/>
          <p:cNvSpPr>
            <a:spLocks/>
          </p:cNvSpPr>
          <p:nvPr/>
        </p:nvSpPr>
        <p:spPr bwMode="auto">
          <a:xfrm>
            <a:off x="3583369" y="3507389"/>
            <a:ext cx="261630" cy="493752"/>
          </a:xfrm>
          <a:custGeom>
            <a:avLst/>
            <a:gdLst>
              <a:gd name="T0" fmla="*/ 11 w 68"/>
              <a:gd name="T1" fmla="*/ 0 h 128"/>
              <a:gd name="T2" fmla="*/ 57 w 68"/>
              <a:gd name="T3" fmla="*/ 0 h 128"/>
              <a:gd name="T4" fmla="*/ 68 w 68"/>
              <a:gd name="T5" fmla="*/ 11 h 128"/>
              <a:gd name="T6" fmla="*/ 68 w 68"/>
              <a:gd name="T7" fmla="*/ 128 h 128"/>
              <a:gd name="T8" fmla="*/ 0 w 68"/>
              <a:gd name="T9" fmla="*/ 128 h 128"/>
              <a:gd name="T10" fmla="*/ 0 w 68"/>
              <a:gd name="T11" fmla="*/ 11 h 128"/>
              <a:gd name="T12" fmla="*/ 11 w 68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8"/>
          <p:cNvSpPr>
            <a:spLocks/>
          </p:cNvSpPr>
          <p:nvPr/>
        </p:nvSpPr>
        <p:spPr bwMode="auto">
          <a:xfrm>
            <a:off x="3919548" y="2391881"/>
            <a:ext cx="261630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7" name="Freeform 9"/>
          <p:cNvSpPr>
            <a:spLocks/>
          </p:cNvSpPr>
          <p:nvPr/>
        </p:nvSpPr>
        <p:spPr bwMode="auto">
          <a:xfrm>
            <a:off x="4254323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8" name="Freeform 10"/>
          <p:cNvSpPr>
            <a:spLocks/>
          </p:cNvSpPr>
          <p:nvPr/>
        </p:nvSpPr>
        <p:spPr bwMode="auto">
          <a:xfrm>
            <a:off x="4586282" y="2391881"/>
            <a:ext cx="263036" cy="1609267"/>
          </a:xfrm>
          <a:custGeom>
            <a:avLst/>
            <a:gdLst>
              <a:gd name="T0" fmla="*/ 12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2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9" name="Freeform 11"/>
          <p:cNvSpPr>
            <a:spLocks/>
          </p:cNvSpPr>
          <p:nvPr/>
        </p:nvSpPr>
        <p:spPr bwMode="auto">
          <a:xfrm>
            <a:off x="3919548" y="3171188"/>
            <a:ext cx="261630" cy="829955"/>
          </a:xfrm>
          <a:custGeom>
            <a:avLst/>
            <a:gdLst>
              <a:gd name="T0" fmla="*/ 11 w 68"/>
              <a:gd name="T1" fmla="*/ 0 h 215"/>
              <a:gd name="T2" fmla="*/ 57 w 68"/>
              <a:gd name="T3" fmla="*/ 0 h 215"/>
              <a:gd name="T4" fmla="*/ 68 w 68"/>
              <a:gd name="T5" fmla="*/ 11 h 215"/>
              <a:gd name="T6" fmla="*/ 68 w 68"/>
              <a:gd name="T7" fmla="*/ 215 h 215"/>
              <a:gd name="T8" fmla="*/ 0 w 68"/>
              <a:gd name="T9" fmla="*/ 215 h 215"/>
              <a:gd name="T10" fmla="*/ 0 w 68"/>
              <a:gd name="T11" fmla="*/ 11 h 215"/>
              <a:gd name="T12" fmla="*/ 11 w 68"/>
              <a:gd name="T13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0" name="Freeform 12"/>
          <p:cNvSpPr>
            <a:spLocks/>
          </p:cNvSpPr>
          <p:nvPr/>
        </p:nvSpPr>
        <p:spPr bwMode="auto">
          <a:xfrm>
            <a:off x="4254323" y="2823738"/>
            <a:ext cx="263036" cy="1177409"/>
          </a:xfrm>
          <a:custGeom>
            <a:avLst/>
            <a:gdLst>
              <a:gd name="T0" fmla="*/ 11 w 68"/>
              <a:gd name="T1" fmla="*/ 0 h 305"/>
              <a:gd name="T2" fmla="*/ 57 w 68"/>
              <a:gd name="T3" fmla="*/ 0 h 305"/>
              <a:gd name="T4" fmla="*/ 68 w 68"/>
              <a:gd name="T5" fmla="*/ 11 h 305"/>
              <a:gd name="T6" fmla="*/ 68 w 68"/>
              <a:gd name="T7" fmla="*/ 238 h 305"/>
              <a:gd name="T8" fmla="*/ 68 w 68"/>
              <a:gd name="T9" fmla="*/ 305 h 305"/>
              <a:gd name="T10" fmla="*/ 0 w 68"/>
              <a:gd name="T11" fmla="*/ 305 h 305"/>
              <a:gd name="T12" fmla="*/ 0 w 68"/>
              <a:gd name="T13" fmla="*/ 238 h 305"/>
              <a:gd name="T14" fmla="*/ 0 w 68"/>
              <a:gd name="T15" fmla="*/ 11 h 305"/>
              <a:gd name="T16" fmla="*/ 11 w 68"/>
              <a:gd name="T17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Freeform 13"/>
          <p:cNvSpPr>
            <a:spLocks/>
          </p:cNvSpPr>
          <p:nvPr/>
        </p:nvSpPr>
        <p:spPr bwMode="auto">
          <a:xfrm>
            <a:off x="4586282" y="2595853"/>
            <a:ext cx="263036" cy="1405295"/>
          </a:xfrm>
          <a:custGeom>
            <a:avLst/>
            <a:gdLst>
              <a:gd name="T0" fmla="*/ 12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2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Freeform 14"/>
          <p:cNvSpPr>
            <a:spLocks/>
          </p:cNvSpPr>
          <p:nvPr/>
        </p:nvSpPr>
        <p:spPr bwMode="auto">
          <a:xfrm>
            <a:off x="5386641" y="2391881"/>
            <a:ext cx="261630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Freeform 15"/>
          <p:cNvSpPr>
            <a:spLocks/>
          </p:cNvSpPr>
          <p:nvPr/>
        </p:nvSpPr>
        <p:spPr bwMode="auto">
          <a:xfrm>
            <a:off x="5721416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Freeform 16"/>
          <p:cNvSpPr>
            <a:spLocks/>
          </p:cNvSpPr>
          <p:nvPr/>
        </p:nvSpPr>
        <p:spPr bwMode="auto">
          <a:xfrm>
            <a:off x="6057596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Freeform 17"/>
          <p:cNvSpPr>
            <a:spLocks/>
          </p:cNvSpPr>
          <p:nvPr/>
        </p:nvSpPr>
        <p:spPr bwMode="auto">
          <a:xfrm>
            <a:off x="6393775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8"/>
          <p:cNvSpPr>
            <a:spLocks/>
          </p:cNvSpPr>
          <p:nvPr/>
        </p:nvSpPr>
        <p:spPr bwMode="auto">
          <a:xfrm>
            <a:off x="5386641" y="3762009"/>
            <a:ext cx="261630" cy="239139"/>
          </a:xfrm>
          <a:custGeom>
            <a:avLst/>
            <a:gdLst>
              <a:gd name="T0" fmla="*/ 11 w 68"/>
              <a:gd name="T1" fmla="*/ 0 h 62"/>
              <a:gd name="T2" fmla="*/ 57 w 68"/>
              <a:gd name="T3" fmla="*/ 0 h 62"/>
              <a:gd name="T4" fmla="*/ 68 w 68"/>
              <a:gd name="T5" fmla="*/ 11 h 62"/>
              <a:gd name="T6" fmla="*/ 68 w 68"/>
              <a:gd name="T7" fmla="*/ 62 h 62"/>
              <a:gd name="T8" fmla="*/ 0 w 68"/>
              <a:gd name="T9" fmla="*/ 62 h 62"/>
              <a:gd name="T10" fmla="*/ 0 w 68"/>
              <a:gd name="T11" fmla="*/ 11 h 62"/>
              <a:gd name="T12" fmla="*/ 11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Freeform 19"/>
          <p:cNvSpPr>
            <a:spLocks/>
          </p:cNvSpPr>
          <p:nvPr/>
        </p:nvSpPr>
        <p:spPr bwMode="auto">
          <a:xfrm>
            <a:off x="5721416" y="3178222"/>
            <a:ext cx="263036" cy="822921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9" name="Freeform 20"/>
          <p:cNvSpPr>
            <a:spLocks/>
          </p:cNvSpPr>
          <p:nvPr/>
        </p:nvSpPr>
        <p:spPr bwMode="auto">
          <a:xfrm>
            <a:off x="6057596" y="2595853"/>
            <a:ext cx="263036" cy="1405295"/>
          </a:xfrm>
          <a:custGeom>
            <a:avLst/>
            <a:gdLst>
              <a:gd name="T0" fmla="*/ 11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1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0" name="Freeform 21"/>
          <p:cNvSpPr>
            <a:spLocks/>
          </p:cNvSpPr>
          <p:nvPr/>
        </p:nvSpPr>
        <p:spPr bwMode="auto">
          <a:xfrm>
            <a:off x="6393775" y="3383604"/>
            <a:ext cx="263036" cy="617543"/>
          </a:xfrm>
          <a:custGeom>
            <a:avLst/>
            <a:gdLst>
              <a:gd name="T0" fmla="*/ 11 w 68"/>
              <a:gd name="T1" fmla="*/ 0 h 160"/>
              <a:gd name="T2" fmla="*/ 57 w 68"/>
              <a:gd name="T3" fmla="*/ 0 h 160"/>
              <a:gd name="T4" fmla="*/ 68 w 68"/>
              <a:gd name="T5" fmla="*/ 11 h 160"/>
              <a:gd name="T6" fmla="*/ 68 w 68"/>
              <a:gd name="T7" fmla="*/ 160 h 160"/>
              <a:gd name="T8" fmla="*/ 0 w 68"/>
              <a:gd name="T9" fmla="*/ 160 h 160"/>
              <a:gd name="T10" fmla="*/ 0 w 68"/>
              <a:gd name="T11" fmla="*/ 11 h 160"/>
              <a:gd name="T12" fmla="*/ 11 w 68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1" name="Freeform 22"/>
          <p:cNvSpPr>
            <a:spLocks/>
          </p:cNvSpPr>
          <p:nvPr/>
        </p:nvSpPr>
        <p:spPr bwMode="auto">
          <a:xfrm>
            <a:off x="7181479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8" name="Freeform 23"/>
          <p:cNvSpPr>
            <a:spLocks/>
          </p:cNvSpPr>
          <p:nvPr/>
        </p:nvSpPr>
        <p:spPr bwMode="auto">
          <a:xfrm>
            <a:off x="7517655" y="2391881"/>
            <a:ext cx="261630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9" name="Freeform 24"/>
          <p:cNvSpPr>
            <a:spLocks/>
          </p:cNvSpPr>
          <p:nvPr/>
        </p:nvSpPr>
        <p:spPr bwMode="auto">
          <a:xfrm>
            <a:off x="7853834" y="2391881"/>
            <a:ext cx="261630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Freeform 25"/>
          <p:cNvSpPr>
            <a:spLocks/>
          </p:cNvSpPr>
          <p:nvPr/>
        </p:nvSpPr>
        <p:spPr bwMode="auto">
          <a:xfrm>
            <a:off x="8188608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Freeform 26"/>
          <p:cNvSpPr>
            <a:spLocks/>
          </p:cNvSpPr>
          <p:nvPr/>
        </p:nvSpPr>
        <p:spPr bwMode="auto">
          <a:xfrm>
            <a:off x="8188608" y="2588813"/>
            <a:ext cx="263036" cy="1412328"/>
          </a:xfrm>
          <a:custGeom>
            <a:avLst/>
            <a:gdLst>
              <a:gd name="T0" fmla="*/ 11 w 68"/>
              <a:gd name="T1" fmla="*/ 0 h 366"/>
              <a:gd name="T2" fmla="*/ 57 w 68"/>
              <a:gd name="T3" fmla="*/ 0 h 366"/>
              <a:gd name="T4" fmla="*/ 68 w 68"/>
              <a:gd name="T5" fmla="*/ 11 h 366"/>
              <a:gd name="T6" fmla="*/ 68 w 68"/>
              <a:gd name="T7" fmla="*/ 238 h 366"/>
              <a:gd name="T8" fmla="*/ 68 w 68"/>
              <a:gd name="T9" fmla="*/ 366 h 366"/>
              <a:gd name="T10" fmla="*/ 0 w 68"/>
              <a:gd name="T11" fmla="*/ 366 h 366"/>
              <a:gd name="T12" fmla="*/ 0 w 68"/>
              <a:gd name="T13" fmla="*/ 238 h 366"/>
              <a:gd name="T14" fmla="*/ 0 w 68"/>
              <a:gd name="T15" fmla="*/ 11 h 366"/>
              <a:gd name="T16" fmla="*/ 11 w 68"/>
              <a:gd name="T17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2" name="Freeform 27"/>
          <p:cNvSpPr>
            <a:spLocks/>
          </p:cNvSpPr>
          <p:nvPr/>
        </p:nvSpPr>
        <p:spPr bwMode="auto">
          <a:xfrm>
            <a:off x="7853834" y="2850466"/>
            <a:ext cx="261630" cy="1150681"/>
          </a:xfrm>
          <a:custGeom>
            <a:avLst/>
            <a:gdLst>
              <a:gd name="T0" fmla="*/ 11 w 68"/>
              <a:gd name="T1" fmla="*/ 0 h 298"/>
              <a:gd name="T2" fmla="*/ 57 w 68"/>
              <a:gd name="T3" fmla="*/ 0 h 298"/>
              <a:gd name="T4" fmla="*/ 68 w 68"/>
              <a:gd name="T5" fmla="*/ 11 h 298"/>
              <a:gd name="T6" fmla="*/ 68 w 68"/>
              <a:gd name="T7" fmla="*/ 238 h 298"/>
              <a:gd name="T8" fmla="*/ 68 w 68"/>
              <a:gd name="T9" fmla="*/ 298 h 298"/>
              <a:gd name="T10" fmla="*/ 0 w 68"/>
              <a:gd name="T11" fmla="*/ 298 h 298"/>
              <a:gd name="T12" fmla="*/ 0 w 68"/>
              <a:gd name="T13" fmla="*/ 238 h 298"/>
              <a:gd name="T14" fmla="*/ 0 w 68"/>
              <a:gd name="T15" fmla="*/ 11 h 298"/>
              <a:gd name="T16" fmla="*/ 11 w 68"/>
              <a:gd name="T1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Freeform 28"/>
          <p:cNvSpPr>
            <a:spLocks/>
          </p:cNvSpPr>
          <p:nvPr/>
        </p:nvSpPr>
        <p:spPr bwMode="auto">
          <a:xfrm>
            <a:off x="7517655" y="3178222"/>
            <a:ext cx="261630" cy="822921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" name="Freeform 29"/>
          <p:cNvSpPr>
            <a:spLocks/>
          </p:cNvSpPr>
          <p:nvPr/>
        </p:nvSpPr>
        <p:spPr bwMode="auto">
          <a:xfrm>
            <a:off x="7181479" y="3518645"/>
            <a:ext cx="263036" cy="482499"/>
          </a:xfrm>
          <a:custGeom>
            <a:avLst/>
            <a:gdLst>
              <a:gd name="T0" fmla="*/ 11 w 68"/>
              <a:gd name="T1" fmla="*/ 0 h 125"/>
              <a:gd name="T2" fmla="*/ 57 w 68"/>
              <a:gd name="T3" fmla="*/ 0 h 125"/>
              <a:gd name="T4" fmla="*/ 68 w 68"/>
              <a:gd name="T5" fmla="*/ 11 h 125"/>
              <a:gd name="T6" fmla="*/ 68 w 68"/>
              <a:gd name="T7" fmla="*/ 125 h 125"/>
              <a:gd name="T8" fmla="*/ 0 w 68"/>
              <a:gd name="T9" fmla="*/ 125 h 125"/>
              <a:gd name="T10" fmla="*/ 0 w 68"/>
              <a:gd name="T11" fmla="*/ 11 h 125"/>
              <a:gd name="T12" fmla="*/ 11 w 68"/>
              <a:gd name="T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5" name="Freeform 30"/>
          <p:cNvSpPr>
            <a:spLocks/>
          </p:cNvSpPr>
          <p:nvPr/>
        </p:nvSpPr>
        <p:spPr bwMode="auto">
          <a:xfrm>
            <a:off x="9073365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6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6" name="Freeform 31"/>
          <p:cNvSpPr>
            <a:spLocks/>
          </p:cNvSpPr>
          <p:nvPr/>
        </p:nvSpPr>
        <p:spPr bwMode="auto">
          <a:xfrm>
            <a:off x="9405324" y="2391881"/>
            <a:ext cx="263036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7" name="Freeform 32"/>
          <p:cNvSpPr>
            <a:spLocks/>
          </p:cNvSpPr>
          <p:nvPr/>
        </p:nvSpPr>
        <p:spPr bwMode="auto">
          <a:xfrm>
            <a:off x="9741502" y="2391881"/>
            <a:ext cx="261630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" name="Freeform 33"/>
          <p:cNvSpPr>
            <a:spLocks/>
          </p:cNvSpPr>
          <p:nvPr/>
        </p:nvSpPr>
        <p:spPr bwMode="auto">
          <a:xfrm>
            <a:off x="10077683" y="2391881"/>
            <a:ext cx="261630" cy="160926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9" name="Freeform 34"/>
          <p:cNvSpPr>
            <a:spLocks/>
          </p:cNvSpPr>
          <p:nvPr/>
        </p:nvSpPr>
        <p:spPr bwMode="auto">
          <a:xfrm>
            <a:off x="10077683" y="2604293"/>
            <a:ext cx="261630" cy="1396855"/>
          </a:xfrm>
          <a:custGeom>
            <a:avLst/>
            <a:gdLst>
              <a:gd name="T0" fmla="*/ 11 w 68"/>
              <a:gd name="T1" fmla="*/ 0 h 362"/>
              <a:gd name="T2" fmla="*/ 57 w 68"/>
              <a:gd name="T3" fmla="*/ 0 h 362"/>
              <a:gd name="T4" fmla="*/ 68 w 68"/>
              <a:gd name="T5" fmla="*/ 11 h 362"/>
              <a:gd name="T6" fmla="*/ 68 w 68"/>
              <a:gd name="T7" fmla="*/ 238 h 362"/>
              <a:gd name="T8" fmla="*/ 68 w 68"/>
              <a:gd name="T9" fmla="*/ 362 h 362"/>
              <a:gd name="T10" fmla="*/ 0 w 68"/>
              <a:gd name="T11" fmla="*/ 362 h 362"/>
              <a:gd name="T12" fmla="*/ 0 w 68"/>
              <a:gd name="T13" fmla="*/ 238 h 362"/>
              <a:gd name="T14" fmla="*/ 0 w 68"/>
              <a:gd name="T15" fmla="*/ 11 h 362"/>
              <a:gd name="T16" fmla="*/ 11 w 68"/>
              <a:gd name="T17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0" name="Freeform 35"/>
          <p:cNvSpPr>
            <a:spLocks/>
          </p:cNvSpPr>
          <p:nvPr/>
        </p:nvSpPr>
        <p:spPr bwMode="auto">
          <a:xfrm>
            <a:off x="9741502" y="2726671"/>
            <a:ext cx="261630" cy="1274472"/>
          </a:xfrm>
          <a:custGeom>
            <a:avLst/>
            <a:gdLst>
              <a:gd name="T0" fmla="*/ 11 w 68"/>
              <a:gd name="T1" fmla="*/ 0 h 330"/>
              <a:gd name="T2" fmla="*/ 57 w 68"/>
              <a:gd name="T3" fmla="*/ 0 h 330"/>
              <a:gd name="T4" fmla="*/ 68 w 68"/>
              <a:gd name="T5" fmla="*/ 11 h 330"/>
              <a:gd name="T6" fmla="*/ 68 w 68"/>
              <a:gd name="T7" fmla="*/ 238 h 330"/>
              <a:gd name="T8" fmla="*/ 68 w 68"/>
              <a:gd name="T9" fmla="*/ 330 h 330"/>
              <a:gd name="T10" fmla="*/ 0 w 68"/>
              <a:gd name="T11" fmla="*/ 330 h 330"/>
              <a:gd name="T12" fmla="*/ 0 w 68"/>
              <a:gd name="T13" fmla="*/ 238 h 330"/>
              <a:gd name="T14" fmla="*/ 0 w 68"/>
              <a:gd name="T15" fmla="*/ 11 h 330"/>
              <a:gd name="T16" fmla="*/ 11 w 68"/>
              <a:gd name="T17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1" name="Freeform 36"/>
          <p:cNvSpPr>
            <a:spLocks/>
          </p:cNvSpPr>
          <p:nvPr/>
        </p:nvSpPr>
        <p:spPr bwMode="auto">
          <a:xfrm>
            <a:off x="9405324" y="3657909"/>
            <a:ext cx="263036" cy="343235"/>
          </a:xfrm>
          <a:custGeom>
            <a:avLst/>
            <a:gdLst>
              <a:gd name="T0" fmla="*/ 11 w 68"/>
              <a:gd name="T1" fmla="*/ 0 h 89"/>
              <a:gd name="T2" fmla="*/ 57 w 68"/>
              <a:gd name="T3" fmla="*/ 0 h 89"/>
              <a:gd name="T4" fmla="*/ 68 w 68"/>
              <a:gd name="T5" fmla="*/ 11 h 89"/>
              <a:gd name="T6" fmla="*/ 68 w 68"/>
              <a:gd name="T7" fmla="*/ 89 h 89"/>
              <a:gd name="T8" fmla="*/ 0 w 68"/>
              <a:gd name="T9" fmla="*/ 89 h 89"/>
              <a:gd name="T10" fmla="*/ 0 w 68"/>
              <a:gd name="T11" fmla="*/ 11 h 89"/>
              <a:gd name="T12" fmla="*/ 11 w 68"/>
              <a:gd name="T1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2" name="Freeform 37"/>
          <p:cNvSpPr>
            <a:spLocks/>
          </p:cNvSpPr>
          <p:nvPr/>
        </p:nvSpPr>
        <p:spPr bwMode="auto">
          <a:xfrm>
            <a:off x="9073365" y="3020671"/>
            <a:ext cx="263036" cy="980472"/>
          </a:xfrm>
          <a:custGeom>
            <a:avLst/>
            <a:gdLst>
              <a:gd name="T0" fmla="*/ 11 w 68"/>
              <a:gd name="T1" fmla="*/ 0 h 254"/>
              <a:gd name="T2" fmla="*/ 56 w 68"/>
              <a:gd name="T3" fmla="*/ 0 h 254"/>
              <a:gd name="T4" fmla="*/ 68 w 68"/>
              <a:gd name="T5" fmla="*/ 11 h 254"/>
              <a:gd name="T6" fmla="*/ 68 w 68"/>
              <a:gd name="T7" fmla="*/ 238 h 254"/>
              <a:gd name="T8" fmla="*/ 68 w 68"/>
              <a:gd name="T9" fmla="*/ 254 h 254"/>
              <a:gd name="T10" fmla="*/ 0 w 68"/>
              <a:gd name="T11" fmla="*/ 254 h 254"/>
              <a:gd name="T12" fmla="*/ 0 w 68"/>
              <a:gd name="T13" fmla="*/ 238 h 254"/>
              <a:gd name="T14" fmla="*/ 0 w 68"/>
              <a:gd name="T15" fmla="*/ 11 h 254"/>
              <a:gd name="T16" fmla="*/ 11 w 68"/>
              <a:gd name="T1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3" name="Oval 38"/>
          <p:cNvSpPr>
            <a:spLocks noChangeArrowheads="1"/>
          </p:cNvSpPr>
          <p:nvPr/>
        </p:nvSpPr>
        <p:spPr bwMode="auto">
          <a:xfrm>
            <a:off x="3875948" y="4269403"/>
            <a:ext cx="663920" cy="666207"/>
          </a:xfrm>
          <a:prstGeom prst="ellipse">
            <a:avLst/>
          </a:prstGeom>
          <a:solidFill>
            <a:schemeClr val="bg1"/>
          </a:solidFill>
          <a:ln w="63500" cap="flat">
            <a:solidFill>
              <a:srgbClr val="CB1B3D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4" name="Freeform 39"/>
          <p:cNvSpPr>
            <a:spLocks noEditPoints="1"/>
          </p:cNvSpPr>
          <p:nvPr/>
        </p:nvSpPr>
        <p:spPr bwMode="auto">
          <a:xfrm>
            <a:off x="4033942" y="4424179"/>
            <a:ext cx="352146" cy="356656"/>
          </a:xfrm>
          <a:custGeom>
            <a:avLst/>
            <a:gdLst>
              <a:gd name="T0" fmla="*/ 43 w 57"/>
              <a:gd name="T1" fmla="*/ 9 h 58"/>
              <a:gd name="T2" fmla="*/ 4 w 57"/>
              <a:gd name="T3" fmla="*/ 22 h 58"/>
              <a:gd name="T4" fmla="*/ 5 w 57"/>
              <a:gd name="T5" fmla="*/ 25 h 58"/>
              <a:gd name="T6" fmla="*/ 6 w 57"/>
              <a:gd name="T7" fmla="*/ 30 h 58"/>
              <a:gd name="T8" fmla="*/ 7 w 57"/>
              <a:gd name="T9" fmla="*/ 35 h 58"/>
              <a:gd name="T10" fmla="*/ 10 w 57"/>
              <a:gd name="T11" fmla="*/ 39 h 58"/>
              <a:gd name="T12" fmla="*/ 12 w 57"/>
              <a:gd name="T13" fmla="*/ 41 h 58"/>
              <a:gd name="T14" fmla="*/ 13 w 57"/>
              <a:gd name="T15" fmla="*/ 49 h 58"/>
              <a:gd name="T16" fmla="*/ 16 w 57"/>
              <a:gd name="T17" fmla="*/ 52 h 58"/>
              <a:gd name="T18" fmla="*/ 17 w 57"/>
              <a:gd name="T19" fmla="*/ 51 h 58"/>
              <a:gd name="T20" fmla="*/ 18 w 57"/>
              <a:gd name="T21" fmla="*/ 47 h 58"/>
              <a:gd name="T22" fmla="*/ 20 w 57"/>
              <a:gd name="T23" fmla="*/ 41 h 58"/>
              <a:gd name="T24" fmla="*/ 24 w 57"/>
              <a:gd name="T25" fmla="*/ 36 h 58"/>
              <a:gd name="T26" fmla="*/ 26 w 57"/>
              <a:gd name="T27" fmla="*/ 33 h 58"/>
              <a:gd name="T28" fmla="*/ 22 w 57"/>
              <a:gd name="T29" fmla="*/ 30 h 58"/>
              <a:gd name="T30" fmla="*/ 19 w 57"/>
              <a:gd name="T31" fmla="*/ 29 h 58"/>
              <a:gd name="T32" fmla="*/ 16 w 57"/>
              <a:gd name="T33" fmla="*/ 26 h 58"/>
              <a:gd name="T34" fmla="*/ 12 w 57"/>
              <a:gd name="T35" fmla="*/ 24 h 58"/>
              <a:gd name="T36" fmla="*/ 8 w 57"/>
              <a:gd name="T37" fmla="*/ 24 h 58"/>
              <a:gd name="T38" fmla="*/ 6 w 57"/>
              <a:gd name="T39" fmla="*/ 22 h 58"/>
              <a:gd name="T40" fmla="*/ 6 w 57"/>
              <a:gd name="T41" fmla="*/ 18 h 58"/>
              <a:gd name="T42" fmla="*/ 4 w 57"/>
              <a:gd name="T43" fmla="*/ 19 h 58"/>
              <a:gd name="T44" fmla="*/ 6 w 57"/>
              <a:gd name="T45" fmla="*/ 15 h 58"/>
              <a:gd name="T46" fmla="*/ 9 w 57"/>
              <a:gd name="T47" fmla="*/ 15 h 58"/>
              <a:gd name="T48" fmla="*/ 11 w 57"/>
              <a:gd name="T49" fmla="*/ 13 h 58"/>
              <a:gd name="T50" fmla="*/ 15 w 57"/>
              <a:gd name="T51" fmla="*/ 9 h 58"/>
              <a:gd name="T52" fmla="*/ 16 w 57"/>
              <a:gd name="T53" fmla="*/ 8 h 58"/>
              <a:gd name="T54" fmla="*/ 21 w 57"/>
              <a:gd name="T55" fmla="*/ 6 h 58"/>
              <a:gd name="T56" fmla="*/ 17 w 57"/>
              <a:gd name="T57" fmla="*/ 4 h 58"/>
              <a:gd name="T58" fmla="*/ 16 w 57"/>
              <a:gd name="T59" fmla="*/ 4 h 58"/>
              <a:gd name="T60" fmla="*/ 24 w 57"/>
              <a:gd name="T61" fmla="*/ 1 h 58"/>
              <a:gd name="T62" fmla="*/ 27 w 57"/>
              <a:gd name="T63" fmla="*/ 3 h 58"/>
              <a:gd name="T64" fmla="*/ 41 w 57"/>
              <a:gd name="T65" fmla="*/ 3 h 58"/>
              <a:gd name="T66" fmla="*/ 39 w 57"/>
              <a:gd name="T67" fmla="*/ 6 h 58"/>
              <a:gd name="T68" fmla="*/ 42 w 57"/>
              <a:gd name="T69" fmla="*/ 10 h 58"/>
              <a:gd name="T70" fmla="*/ 44 w 57"/>
              <a:gd name="T71" fmla="*/ 10 h 58"/>
              <a:gd name="T72" fmla="*/ 46 w 57"/>
              <a:gd name="T73" fmla="*/ 9 h 58"/>
              <a:gd name="T74" fmla="*/ 48 w 57"/>
              <a:gd name="T75" fmla="*/ 12 h 58"/>
              <a:gd name="T76" fmla="*/ 50 w 57"/>
              <a:gd name="T77" fmla="*/ 13 h 58"/>
              <a:gd name="T78" fmla="*/ 47 w 57"/>
              <a:gd name="T79" fmla="*/ 14 h 58"/>
              <a:gd name="T80" fmla="*/ 44 w 57"/>
              <a:gd name="T81" fmla="*/ 12 h 58"/>
              <a:gd name="T82" fmla="*/ 40 w 57"/>
              <a:gd name="T83" fmla="*/ 12 h 58"/>
              <a:gd name="T84" fmla="*/ 36 w 57"/>
              <a:gd name="T85" fmla="*/ 15 h 58"/>
              <a:gd name="T86" fmla="*/ 34 w 57"/>
              <a:gd name="T87" fmla="*/ 20 h 58"/>
              <a:gd name="T88" fmla="*/ 36 w 57"/>
              <a:gd name="T89" fmla="*/ 25 h 58"/>
              <a:gd name="T90" fmla="*/ 40 w 57"/>
              <a:gd name="T91" fmla="*/ 27 h 58"/>
              <a:gd name="T92" fmla="*/ 45 w 57"/>
              <a:gd name="T93" fmla="*/ 27 h 58"/>
              <a:gd name="T94" fmla="*/ 47 w 57"/>
              <a:gd name="T95" fmla="*/ 30 h 58"/>
              <a:gd name="T96" fmla="*/ 47 w 57"/>
              <a:gd name="T97" fmla="*/ 35 h 58"/>
              <a:gd name="T98" fmla="*/ 47 w 57"/>
              <a:gd name="T99" fmla="*/ 40 h 58"/>
              <a:gd name="T100" fmla="*/ 50 w 57"/>
              <a:gd name="T101" fmla="*/ 45 h 58"/>
              <a:gd name="T102" fmla="*/ 53 w 57"/>
              <a:gd name="T103" fmla="*/ 41 h 58"/>
              <a:gd name="T104" fmla="*/ 56 w 57"/>
              <a:gd name="T105" fmla="*/ 34 h 58"/>
              <a:gd name="T106" fmla="*/ 56 w 57"/>
              <a:gd name="T107" fmla="*/ 26 h 58"/>
              <a:gd name="T108" fmla="*/ 54 w 57"/>
              <a:gd name="T109" fmla="*/ 19 h 58"/>
              <a:gd name="T110" fmla="*/ 52 w 57"/>
              <a:gd name="T111" fmla="*/ 16 h 58"/>
              <a:gd name="T112" fmla="*/ 55 w 57"/>
              <a:gd name="T113" fmla="*/ 20 h 58"/>
              <a:gd name="T114" fmla="*/ 39 w 57"/>
              <a:gd name="T115" fmla="*/ 5 h 58"/>
              <a:gd name="T116" fmla="*/ 37 w 57"/>
              <a:gd name="T117" fmla="*/ 3 h 58"/>
              <a:gd name="T118" fmla="*/ 38 w 57"/>
              <a:gd name="T119" fmla="*/ 5 h 58"/>
              <a:gd name="T120" fmla="*/ 36 w 57"/>
              <a:gd name="T121" fmla="*/ 2 h 58"/>
              <a:gd name="T122" fmla="*/ 54 w 57"/>
              <a:gd name="T123" fmla="*/ 4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5" name="Oval 40"/>
          <p:cNvSpPr>
            <a:spLocks noChangeArrowheads="1"/>
          </p:cNvSpPr>
          <p:nvPr/>
        </p:nvSpPr>
        <p:spPr bwMode="auto">
          <a:xfrm>
            <a:off x="5687197" y="4269403"/>
            <a:ext cx="666163" cy="666207"/>
          </a:xfrm>
          <a:prstGeom prst="ellipse">
            <a:avLst/>
          </a:prstGeom>
          <a:solidFill>
            <a:schemeClr val="bg1"/>
          </a:solidFill>
          <a:ln w="635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6" name="Oval 42"/>
          <p:cNvSpPr>
            <a:spLocks noChangeArrowheads="1"/>
          </p:cNvSpPr>
          <p:nvPr/>
        </p:nvSpPr>
        <p:spPr bwMode="auto">
          <a:xfrm>
            <a:off x="9359962" y="4269403"/>
            <a:ext cx="663920" cy="666207"/>
          </a:xfrm>
          <a:prstGeom prst="ellipse">
            <a:avLst/>
          </a:prstGeom>
          <a:solidFill>
            <a:schemeClr val="bg1"/>
          </a:solidFill>
          <a:ln w="635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7" name="Freeform 44"/>
          <p:cNvSpPr>
            <a:spLocks noEditPoints="1"/>
          </p:cNvSpPr>
          <p:nvPr/>
        </p:nvSpPr>
        <p:spPr bwMode="auto">
          <a:xfrm>
            <a:off x="5828919" y="4437224"/>
            <a:ext cx="381306" cy="331981"/>
          </a:xfrm>
          <a:custGeom>
            <a:avLst/>
            <a:gdLst>
              <a:gd name="T0" fmla="*/ 41 w 62"/>
              <a:gd name="T1" fmla="*/ 31 h 54"/>
              <a:gd name="T2" fmla="*/ 34 w 62"/>
              <a:gd name="T3" fmla="*/ 23 h 54"/>
              <a:gd name="T4" fmla="*/ 33 w 62"/>
              <a:gd name="T5" fmla="*/ 17 h 54"/>
              <a:gd name="T6" fmla="*/ 30 w 62"/>
              <a:gd name="T7" fmla="*/ 20 h 54"/>
              <a:gd name="T8" fmla="*/ 23 w 62"/>
              <a:gd name="T9" fmla="*/ 13 h 54"/>
              <a:gd name="T10" fmla="*/ 18 w 62"/>
              <a:gd name="T11" fmla="*/ 17 h 54"/>
              <a:gd name="T12" fmla="*/ 7 w 62"/>
              <a:gd name="T13" fmla="*/ 17 h 54"/>
              <a:gd name="T14" fmla="*/ 7 w 62"/>
              <a:gd name="T15" fmla="*/ 23 h 54"/>
              <a:gd name="T16" fmla="*/ 0 w 62"/>
              <a:gd name="T17" fmla="*/ 31 h 54"/>
              <a:gd name="T18" fmla="*/ 4 w 62"/>
              <a:gd name="T19" fmla="*/ 36 h 54"/>
              <a:gd name="T20" fmla="*/ 4 w 62"/>
              <a:gd name="T21" fmla="*/ 46 h 54"/>
              <a:gd name="T22" fmla="*/ 10 w 62"/>
              <a:gd name="T23" fmla="*/ 47 h 54"/>
              <a:gd name="T24" fmla="*/ 18 w 62"/>
              <a:gd name="T25" fmla="*/ 54 h 54"/>
              <a:gd name="T26" fmla="*/ 23 w 62"/>
              <a:gd name="T27" fmla="*/ 50 h 54"/>
              <a:gd name="T28" fmla="*/ 32 w 62"/>
              <a:gd name="T29" fmla="*/ 48 h 54"/>
              <a:gd name="T30" fmla="*/ 37 w 62"/>
              <a:gd name="T31" fmla="*/ 46 h 54"/>
              <a:gd name="T32" fmla="*/ 37 w 62"/>
              <a:gd name="T33" fmla="*/ 36 h 54"/>
              <a:gd name="T34" fmla="*/ 32 w 62"/>
              <a:gd name="T35" fmla="*/ 38 h 54"/>
              <a:gd name="T36" fmla="*/ 20 w 62"/>
              <a:gd name="T37" fmla="*/ 46 h 54"/>
              <a:gd name="T38" fmla="*/ 20 w 62"/>
              <a:gd name="T39" fmla="*/ 21 h 54"/>
              <a:gd name="T40" fmla="*/ 33 w 62"/>
              <a:gd name="T41" fmla="*/ 33 h 54"/>
              <a:gd name="T42" fmla="*/ 58 w 62"/>
              <a:gd name="T43" fmla="*/ 35 h 54"/>
              <a:gd name="T44" fmla="*/ 62 w 62"/>
              <a:gd name="T45" fmla="*/ 38 h 54"/>
              <a:gd name="T46" fmla="*/ 60 w 62"/>
              <a:gd name="T47" fmla="*/ 41 h 54"/>
              <a:gd name="T48" fmla="*/ 59 w 62"/>
              <a:gd name="T49" fmla="*/ 46 h 54"/>
              <a:gd name="T50" fmla="*/ 56 w 62"/>
              <a:gd name="T51" fmla="*/ 47 h 54"/>
              <a:gd name="T52" fmla="*/ 52 w 62"/>
              <a:gd name="T53" fmla="*/ 50 h 54"/>
              <a:gd name="T54" fmla="*/ 50 w 62"/>
              <a:gd name="T55" fmla="*/ 48 h 54"/>
              <a:gd name="T56" fmla="*/ 45 w 62"/>
              <a:gd name="T57" fmla="*/ 48 h 54"/>
              <a:gd name="T58" fmla="*/ 44 w 62"/>
              <a:gd name="T59" fmla="*/ 45 h 54"/>
              <a:gd name="T60" fmla="*/ 41 w 62"/>
              <a:gd name="T61" fmla="*/ 41 h 54"/>
              <a:gd name="T62" fmla="*/ 43 w 62"/>
              <a:gd name="T63" fmla="*/ 39 h 54"/>
              <a:gd name="T64" fmla="*/ 43 w 62"/>
              <a:gd name="T65" fmla="*/ 33 h 54"/>
              <a:gd name="T66" fmla="*/ 46 w 62"/>
              <a:gd name="T67" fmla="*/ 33 h 54"/>
              <a:gd name="T68" fmla="*/ 50 w 62"/>
              <a:gd name="T69" fmla="*/ 29 h 54"/>
              <a:gd name="T70" fmla="*/ 52 w 62"/>
              <a:gd name="T71" fmla="*/ 31 h 54"/>
              <a:gd name="T72" fmla="*/ 58 w 62"/>
              <a:gd name="T73" fmla="*/ 31 h 54"/>
              <a:gd name="T74" fmla="*/ 58 w 62"/>
              <a:gd name="T75" fmla="*/ 35 h 54"/>
              <a:gd name="T76" fmla="*/ 57 w 62"/>
              <a:gd name="T77" fmla="*/ 40 h 54"/>
              <a:gd name="T78" fmla="*/ 45 w 62"/>
              <a:gd name="T79" fmla="*/ 40 h 54"/>
              <a:gd name="T80" fmla="*/ 51 w 62"/>
              <a:gd name="T81" fmla="*/ 46 h 54"/>
              <a:gd name="T82" fmla="*/ 62 w 62"/>
              <a:gd name="T83" fmla="*/ 12 h 54"/>
              <a:gd name="T84" fmla="*/ 59 w 62"/>
              <a:gd name="T85" fmla="*/ 15 h 54"/>
              <a:gd name="T86" fmla="*/ 59 w 62"/>
              <a:gd name="T87" fmla="*/ 22 h 54"/>
              <a:gd name="T88" fmla="*/ 55 w 62"/>
              <a:gd name="T89" fmla="*/ 23 h 54"/>
              <a:gd name="T90" fmla="*/ 50 w 62"/>
              <a:gd name="T91" fmla="*/ 28 h 54"/>
              <a:gd name="T92" fmla="*/ 46 w 62"/>
              <a:gd name="T93" fmla="*/ 25 h 54"/>
              <a:gd name="T94" fmla="*/ 39 w 62"/>
              <a:gd name="T95" fmla="*/ 25 h 54"/>
              <a:gd name="T96" fmla="*/ 39 w 62"/>
              <a:gd name="T97" fmla="*/ 20 h 54"/>
              <a:gd name="T98" fmla="*/ 34 w 62"/>
              <a:gd name="T99" fmla="*/ 15 h 54"/>
              <a:gd name="T100" fmla="*/ 37 w 62"/>
              <a:gd name="T101" fmla="*/ 12 h 54"/>
              <a:gd name="T102" fmla="*/ 37 w 62"/>
              <a:gd name="T103" fmla="*/ 5 h 54"/>
              <a:gd name="T104" fmla="*/ 41 w 62"/>
              <a:gd name="T105" fmla="*/ 5 h 54"/>
              <a:gd name="T106" fmla="*/ 46 w 62"/>
              <a:gd name="T107" fmla="*/ 0 h 54"/>
              <a:gd name="T108" fmla="*/ 49 w 62"/>
              <a:gd name="T109" fmla="*/ 3 h 54"/>
              <a:gd name="T110" fmla="*/ 56 w 62"/>
              <a:gd name="T111" fmla="*/ 3 h 54"/>
              <a:gd name="T112" fmla="*/ 57 w 62"/>
              <a:gd name="T113" fmla="*/ 7 h 54"/>
              <a:gd name="T114" fmla="*/ 48 w 62"/>
              <a:gd name="T115" fmla="*/ 22 h 54"/>
              <a:gd name="T116" fmla="*/ 40 w 62"/>
              <a:gd name="T117" fmla="*/ 14 h 54"/>
              <a:gd name="T118" fmla="*/ 56 w 62"/>
              <a:gd name="T11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8" name="Freeform 45"/>
          <p:cNvSpPr>
            <a:spLocks noEditPoints="1"/>
          </p:cNvSpPr>
          <p:nvPr/>
        </p:nvSpPr>
        <p:spPr bwMode="auto">
          <a:xfrm>
            <a:off x="9550612" y="4443379"/>
            <a:ext cx="282617" cy="314036"/>
          </a:xfrm>
          <a:custGeom>
            <a:avLst/>
            <a:gdLst>
              <a:gd name="T0" fmla="*/ 40 w 46"/>
              <a:gd name="T1" fmla="*/ 28 h 51"/>
              <a:gd name="T2" fmla="*/ 35 w 46"/>
              <a:gd name="T3" fmla="*/ 41 h 51"/>
              <a:gd name="T4" fmla="*/ 34 w 46"/>
              <a:gd name="T5" fmla="*/ 34 h 51"/>
              <a:gd name="T6" fmla="*/ 29 w 46"/>
              <a:gd name="T7" fmla="*/ 30 h 51"/>
              <a:gd name="T8" fmla="*/ 29 w 46"/>
              <a:gd name="T9" fmla="*/ 30 h 51"/>
              <a:gd name="T10" fmla="*/ 27 w 46"/>
              <a:gd name="T11" fmla="*/ 30 h 51"/>
              <a:gd name="T12" fmla="*/ 25 w 46"/>
              <a:gd name="T13" fmla="*/ 35 h 51"/>
              <a:gd name="T14" fmla="*/ 24 w 46"/>
              <a:gd name="T15" fmla="*/ 38 h 51"/>
              <a:gd name="T16" fmla="*/ 24 w 46"/>
              <a:gd name="T17" fmla="*/ 32 h 51"/>
              <a:gd name="T18" fmla="*/ 24 w 46"/>
              <a:gd name="T19" fmla="*/ 31 h 51"/>
              <a:gd name="T20" fmla="*/ 23 w 46"/>
              <a:gd name="T21" fmla="*/ 30 h 51"/>
              <a:gd name="T22" fmla="*/ 22 w 46"/>
              <a:gd name="T23" fmla="*/ 31 h 51"/>
              <a:gd name="T24" fmla="*/ 22 w 46"/>
              <a:gd name="T25" fmla="*/ 32 h 51"/>
              <a:gd name="T26" fmla="*/ 21 w 46"/>
              <a:gd name="T27" fmla="*/ 38 h 51"/>
              <a:gd name="T28" fmla="*/ 20 w 46"/>
              <a:gd name="T29" fmla="*/ 35 h 51"/>
              <a:gd name="T30" fmla="*/ 19 w 46"/>
              <a:gd name="T31" fmla="*/ 30 h 51"/>
              <a:gd name="T32" fmla="*/ 15 w 46"/>
              <a:gd name="T33" fmla="*/ 30 h 51"/>
              <a:gd name="T34" fmla="*/ 15 w 46"/>
              <a:gd name="T35" fmla="*/ 30 h 51"/>
              <a:gd name="T36" fmla="*/ 11 w 46"/>
              <a:gd name="T37" fmla="*/ 34 h 51"/>
              <a:gd name="T38" fmla="*/ 10 w 46"/>
              <a:gd name="T39" fmla="*/ 41 h 51"/>
              <a:gd name="T40" fmla="*/ 5 w 46"/>
              <a:gd name="T41" fmla="*/ 28 h 51"/>
              <a:gd name="T42" fmla="*/ 23 w 46"/>
              <a:gd name="T43" fmla="*/ 11 h 51"/>
              <a:gd name="T44" fmla="*/ 23 w 46"/>
              <a:gd name="T45" fmla="*/ 14 h 51"/>
              <a:gd name="T46" fmla="*/ 25 w 46"/>
              <a:gd name="T47" fmla="*/ 15 h 51"/>
              <a:gd name="T48" fmla="*/ 28 w 46"/>
              <a:gd name="T49" fmla="*/ 13 h 51"/>
              <a:gd name="T50" fmla="*/ 32 w 46"/>
              <a:gd name="T51" fmla="*/ 11 h 51"/>
              <a:gd name="T52" fmla="*/ 34 w 46"/>
              <a:gd name="T53" fmla="*/ 9 h 51"/>
              <a:gd name="T54" fmla="*/ 34 w 46"/>
              <a:gd name="T55" fmla="*/ 7 h 51"/>
              <a:gd name="T56" fmla="*/ 32 w 46"/>
              <a:gd name="T57" fmla="*/ 5 h 51"/>
              <a:gd name="T58" fmla="*/ 28 w 46"/>
              <a:gd name="T59" fmla="*/ 3 h 51"/>
              <a:gd name="T60" fmla="*/ 25 w 46"/>
              <a:gd name="T61" fmla="*/ 1 h 51"/>
              <a:gd name="T62" fmla="*/ 23 w 46"/>
              <a:gd name="T63" fmla="*/ 2 h 51"/>
              <a:gd name="T64" fmla="*/ 23 w 46"/>
              <a:gd name="T65" fmla="*/ 5 h 51"/>
              <a:gd name="T66" fmla="*/ 0 w 46"/>
              <a:gd name="T67" fmla="*/ 28 h 51"/>
              <a:gd name="T68" fmla="*/ 23 w 46"/>
              <a:gd name="T69" fmla="*/ 51 h 51"/>
              <a:gd name="T70" fmla="*/ 46 w 46"/>
              <a:gd name="T71" fmla="*/ 28 h 51"/>
              <a:gd name="T72" fmla="*/ 40 w 46"/>
              <a:gd name="T73" fmla="*/ 28 h 51"/>
              <a:gd name="T74" fmla="*/ 23 w 46"/>
              <a:gd name="T75" fmla="*/ 19 h 51"/>
              <a:gd name="T76" fmla="*/ 28 w 46"/>
              <a:gd name="T77" fmla="*/ 24 h 51"/>
              <a:gd name="T78" fmla="*/ 23 w 46"/>
              <a:gd name="T79" fmla="*/ 29 h 51"/>
              <a:gd name="T80" fmla="*/ 17 w 46"/>
              <a:gd name="T81" fmla="*/ 24 h 51"/>
              <a:gd name="T82" fmla="*/ 23 w 46"/>
              <a:gd name="T83" fmla="*/ 19 h 51"/>
              <a:gd name="T84" fmla="*/ 30 w 46"/>
              <a:gd name="T85" fmla="*/ 37 h 51"/>
              <a:gd name="T86" fmla="*/ 30 w 46"/>
              <a:gd name="T87" fmla="*/ 37 h 51"/>
              <a:gd name="T88" fmla="*/ 30 w 46"/>
              <a:gd name="T89" fmla="*/ 37 h 51"/>
              <a:gd name="T90" fmla="*/ 30 w 46"/>
              <a:gd name="T91" fmla="*/ 44 h 51"/>
              <a:gd name="T92" fmla="*/ 30 w 46"/>
              <a:gd name="T93" fmla="*/ 44 h 51"/>
              <a:gd name="T94" fmla="*/ 29 w 46"/>
              <a:gd name="T95" fmla="*/ 37 h 51"/>
              <a:gd name="T96" fmla="*/ 30 w 46"/>
              <a:gd name="T97" fmla="*/ 37 h 51"/>
              <a:gd name="T98" fmla="*/ 15 w 46"/>
              <a:gd name="T99" fmla="*/ 37 h 51"/>
              <a:gd name="T100" fmla="*/ 15 w 46"/>
              <a:gd name="T101" fmla="*/ 37 h 51"/>
              <a:gd name="T102" fmla="*/ 15 w 46"/>
              <a:gd name="T103" fmla="*/ 44 h 51"/>
              <a:gd name="T104" fmla="*/ 14 w 46"/>
              <a:gd name="T105" fmla="*/ 44 h 51"/>
              <a:gd name="T106" fmla="*/ 14 w 46"/>
              <a:gd name="T107" fmla="*/ 37 h 51"/>
              <a:gd name="T108" fmla="*/ 15 w 46"/>
              <a:gd name="T109" fmla="*/ 3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vert="horz" wrap="square" lIns="81007" tIns="40503" rIns="81007" bIns="40503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9" name="TextBox 148"/>
          <p:cNvSpPr txBox="1"/>
          <p:nvPr/>
        </p:nvSpPr>
        <p:spPr>
          <a:xfrm>
            <a:off x="3421857" y="5067800"/>
            <a:ext cx="1572103" cy="346249"/>
          </a:xfrm>
          <a:prstGeom prst="rect">
            <a:avLst/>
          </a:prstGeom>
          <a:noFill/>
        </p:spPr>
        <p:txBody>
          <a:bodyPr wrap="square" lIns="81007" tIns="0" rIns="81007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5245827" y="5067800"/>
            <a:ext cx="1572103" cy="346249"/>
          </a:xfrm>
          <a:prstGeom prst="rect">
            <a:avLst/>
          </a:prstGeom>
          <a:noFill/>
        </p:spPr>
        <p:txBody>
          <a:bodyPr wrap="square" lIns="81007" tIns="0" rIns="81007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7045282" y="5067800"/>
            <a:ext cx="1572103" cy="346249"/>
          </a:xfrm>
          <a:prstGeom prst="rect">
            <a:avLst/>
          </a:prstGeom>
          <a:noFill/>
        </p:spPr>
        <p:txBody>
          <a:bodyPr wrap="square" lIns="81007" tIns="0" rIns="81007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8914664" y="5067800"/>
            <a:ext cx="1572103" cy="346249"/>
          </a:xfrm>
          <a:prstGeom prst="rect">
            <a:avLst/>
          </a:prstGeom>
          <a:noFill/>
        </p:spPr>
        <p:txBody>
          <a:bodyPr wrap="square" lIns="81007" tIns="0" rIns="81007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grpSp>
        <p:nvGrpSpPr>
          <p:cNvPr id="209" name="组合 208"/>
          <p:cNvGrpSpPr/>
          <p:nvPr/>
        </p:nvGrpSpPr>
        <p:grpSpPr>
          <a:xfrm>
            <a:off x="-25474" y="2391880"/>
            <a:ext cx="11127877" cy="1784933"/>
            <a:chOff x="-611847" y="2511445"/>
            <a:chExt cx="11127877" cy="1784933"/>
          </a:xfrm>
        </p:grpSpPr>
        <p:sp>
          <p:nvSpPr>
            <p:cNvPr id="210" name="右箭头 209"/>
            <p:cNvSpPr/>
            <p:nvPr/>
          </p:nvSpPr>
          <p:spPr>
            <a:xfrm>
              <a:off x="1947078" y="4120710"/>
              <a:ext cx="8568952" cy="175668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1" name="组合 210"/>
            <p:cNvGrpSpPr/>
            <p:nvPr/>
          </p:nvGrpSpPr>
          <p:grpSpPr>
            <a:xfrm>
              <a:off x="-611847" y="2511445"/>
              <a:ext cx="2558925" cy="1697099"/>
              <a:chOff x="-611847" y="2511445"/>
              <a:chExt cx="2558925" cy="1697099"/>
            </a:xfrm>
          </p:grpSpPr>
          <p:cxnSp>
            <p:nvCxnSpPr>
              <p:cNvPr id="212" name="直接连接符 211"/>
              <p:cNvCxnSpPr>
                <a:endCxn id="210" idx="1"/>
              </p:cNvCxnSpPr>
              <p:nvPr/>
            </p:nvCxnSpPr>
            <p:spPr>
              <a:xfrm>
                <a:off x="1947078" y="2511445"/>
                <a:ext cx="0" cy="1697099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/>
              <p:cNvCxnSpPr/>
              <p:nvPr/>
            </p:nvCxnSpPr>
            <p:spPr>
              <a:xfrm flipV="1">
                <a:off x="-611847" y="3418063"/>
                <a:ext cx="2558925" cy="65409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4" name="组合 213"/>
          <p:cNvGrpSpPr/>
          <p:nvPr/>
        </p:nvGrpSpPr>
        <p:grpSpPr>
          <a:xfrm>
            <a:off x="7489523" y="4269403"/>
            <a:ext cx="663920" cy="666207"/>
            <a:chOff x="6903150" y="4388972"/>
            <a:chExt cx="663920" cy="666206"/>
          </a:xfrm>
        </p:grpSpPr>
        <p:sp>
          <p:nvSpPr>
            <p:cNvPr id="215" name="Oval 41"/>
            <p:cNvSpPr>
              <a:spLocks noChangeArrowheads="1"/>
            </p:cNvSpPr>
            <p:nvPr/>
          </p:nvSpPr>
          <p:spPr bwMode="auto">
            <a:xfrm>
              <a:off x="6903150" y="4388972"/>
              <a:ext cx="663920" cy="666206"/>
            </a:xfrm>
            <a:prstGeom prst="ellipse">
              <a:avLst/>
            </a:prstGeom>
            <a:noFill/>
            <a:ln w="63500" cap="flat">
              <a:solidFill>
                <a:srgbClr val="CB1B3D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81015" tIns="40507" rIns="81015" bIns="4050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73"/>
            <p:cNvSpPr>
              <a:spLocks noChangeAspect="1" noEditPoints="1" noChangeArrowheads="1"/>
            </p:cNvSpPr>
            <p:nvPr/>
          </p:nvSpPr>
          <p:spPr bwMode="auto">
            <a:xfrm>
              <a:off x="7088505" y="4556788"/>
              <a:ext cx="293210" cy="312664"/>
            </a:xfrm>
            <a:custGeom>
              <a:avLst/>
              <a:gdLst>
                <a:gd name="T0" fmla="*/ 386912 w 89"/>
                <a:gd name="T1" fmla="*/ 113381 h 95"/>
                <a:gd name="T2" fmla="*/ 459136 w 89"/>
                <a:gd name="T3" fmla="*/ 273145 h 95"/>
                <a:gd name="T4" fmla="*/ 402389 w 89"/>
                <a:gd name="T5" fmla="*/ 412295 h 95"/>
                <a:gd name="T6" fmla="*/ 242465 w 89"/>
                <a:gd name="T7" fmla="*/ 273145 h 95"/>
                <a:gd name="T8" fmla="*/ 386912 w 89"/>
                <a:gd name="T9" fmla="*/ 113381 h 95"/>
                <a:gd name="T10" fmla="*/ 392071 w 89"/>
                <a:gd name="T11" fmla="*/ 427756 h 95"/>
                <a:gd name="T12" fmla="*/ 355959 w 89"/>
                <a:gd name="T13" fmla="*/ 453524 h 95"/>
                <a:gd name="T14" fmla="*/ 381754 w 89"/>
                <a:gd name="T15" fmla="*/ 417448 h 95"/>
                <a:gd name="T16" fmla="*/ 392071 w 89"/>
                <a:gd name="T17" fmla="*/ 427756 h 95"/>
                <a:gd name="T18" fmla="*/ 330165 w 89"/>
                <a:gd name="T19" fmla="*/ 474139 h 95"/>
                <a:gd name="T20" fmla="*/ 371436 w 89"/>
                <a:gd name="T21" fmla="*/ 407141 h 95"/>
                <a:gd name="T22" fmla="*/ 361118 w 89"/>
                <a:gd name="T23" fmla="*/ 396834 h 95"/>
                <a:gd name="T24" fmla="*/ 309530 w 89"/>
                <a:gd name="T25" fmla="*/ 484446 h 95"/>
                <a:gd name="T26" fmla="*/ 330165 w 89"/>
                <a:gd name="T27" fmla="*/ 474139 h 95"/>
                <a:gd name="T28" fmla="*/ 299212 w 89"/>
                <a:gd name="T29" fmla="*/ 468985 h 95"/>
                <a:gd name="T30" fmla="*/ 345642 w 89"/>
                <a:gd name="T31" fmla="*/ 386526 h 95"/>
                <a:gd name="T32" fmla="*/ 335324 w 89"/>
                <a:gd name="T33" fmla="*/ 381373 h 95"/>
                <a:gd name="T34" fmla="*/ 294053 w 89"/>
                <a:gd name="T35" fmla="*/ 453524 h 95"/>
                <a:gd name="T36" fmla="*/ 299212 w 89"/>
                <a:gd name="T37" fmla="*/ 468985 h 95"/>
                <a:gd name="T38" fmla="*/ 288895 w 89"/>
                <a:gd name="T39" fmla="*/ 432909 h 95"/>
                <a:gd name="T40" fmla="*/ 325006 w 89"/>
                <a:gd name="T41" fmla="*/ 371065 h 95"/>
                <a:gd name="T42" fmla="*/ 314689 w 89"/>
                <a:gd name="T43" fmla="*/ 360758 h 95"/>
                <a:gd name="T44" fmla="*/ 283736 w 89"/>
                <a:gd name="T45" fmla="*/ 417448 h 95"/>
                <a:gd name="T46" fmla="*/ 288895 w 89"/>
                <a:gd name="T47" fmla="*/ 432909 h 95"/>
                <a:gd name="T48" fmla="*/ 273418 w 89"/>
                <a:gd name="T49" fmla="*/ 401987 h 95"/>
                <a:gd name="T50" fmla="*/ 304371 w 89"/>
                <a:gd name="T51" fmla="*/ 350451 h 95"/>
                <a:gd name="T52" fmla="*/ 294053 w 89"/>
                <a:gd name="T53" fmla="*/ 340143 h 95"/>
                <a:gd name="T54" fmla="*/ 268259 w 89"/>
                <a:gd name="T55" fmla="*/ 386526 h 95"/>
                <a:gd name="T56" fmla="*/ 273418 w 89"/>
                <a:gd name="T57" fmla="*/ 401987 h 95"/>
                <a:gd name="T58" fmla="*/ 263100 w 89"/>
                <a:gd name="T59" fmla="*/ 365912 h 95"/>
                <a:gd name="T60" fmla="*/ 283736 w 89"/>
                <a:gd name="T61" fmla="*/ 329836 h 95"/>
                <a:gd name="T62" fmla="*/ 273418 w 89"/>
                <a:gd name="T63" fmla="*/ 319528 h 95"/>
                <a:gd name="T64" fmla="*/ 257942 w 89"/>
                <a:gd name="T65" fmla="*/ 350451 h 95"/>
                <a:gd name="T66" fmla="*/ 263100 w 89"/>
                <a:gd name="T67" fmla="*/ 365912 h 95"/>
                <a:gd name="T68" fmla="*/ 247624 w 89"/>
                <a:gd name="T69" fmla="*/ 334990 h 95"/>
                <a:gd name="T70" fmla="*/ 263100 w 89"/>
                <a:gd name="T71" fmla="*/ 314375 h 95"/>
                <a:gd name="T72" fmla="*/ 252783 w 89"/>
                <a:gd name="T73" fmla="*/ 304067 h 95"/>
                <a:gd name="T74" fmla="*/ 242465 w 89"/>
                <a:gd name="T75" fmla="*/ 314375 h 95"/>
                <a:gd name="T76" fmla="*/ 247624 w 89"/>
                <a:gd name="T77" fmla="*/ 334990 h 95"/>
                <a:gd name="T78" fmla="*/ 237306 w 89"/>
                <a:gd name="T79" fmla="*/ 298914 h 95"/>
                <a:gd name="T80" fmla="*/ 232147 w 89"/>
                <a:gd name="T81" fmla="*/ 283453 h 95"/>
                <a:gd name="T82" fmla="*/ 242465 w 89"/>
                <a:gd name="T83" fmla="*/ 293760 h 95"/>
                <a:gd name="T84" fmla="*/ 237306 w 89"/>
                <a:gd name="T85" fmla="*/ 298914 h 95"/>
                <a:gd name="T86" fmla="*/ 304371 w 89"/>
                <a:gd name="T87" fmla="*/ 87613 h 95"/>
                <a:gd name="T88" fmla="*/ 211512 w 89"/>
                <a:gd name="T89" fmla="*/ 278299 h 95"/>
                <a:gd name="T90" fmla="*/ 185718 w 89"/>
                <a:gd name="T91" fmla="*/ 66998 h 95"/>
                <a:gd name="T92" fmla="*/ 0 w 89"/>
                <a:gd name="T93" fmla="*/ 278299 h 95"/>
                <a:gd name="T94" fmla="*/ 211512 w 89"/>
                <a:gd name="T95" fmla="*/ 489600 h 95"/>
                <a:gd name="T96" fmla="*/ 283736 w 89"/>
                <a:gd name="T97" fmla="*/ 479293 h 95"/>
                <a:gd name="T98" fmla="*/ 211512 w 89"/>
                <a:gd name="T99" fmla="*/ 278299 h 95"/>
                <a:gd name="T100" fmla="*/ 350801 w 89"/>
                <a:gd name="T101" fmla="*/ 118535 h 95"/>
                <a:gd name="T102" fmla="*/ 304371 w 89"/>
                <a:gd name="T103" fmla="*/ 87613 h 95"/>
                <a:gd name="T104" fmla="*/ 221830 w 89"/>
                <a:gd name="T105" fmla="*/ 0 h 95"/>
                <a:gd name="T106" fmla="*/ 196036 w 89"/>
                <a:gd name="T107" fmla="*/ 0 h 95"/>
                <a:gd name="T108" fmla="*/ 221830 w 89"/>
                <a:gd name="T109" fmla="*/ 211301 h 95"/>
                <a:gd name="T110" fmla="*/ 314689 w 89"/>
                <a:gd name="T111" fmla="*/ 20615 h 95"/>
                <a:gd name="T112" fmla="*/ 221830 w 89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9"/>
                <a:gd name="T172" fmla="*/ 0 h 95"/>
                <a:gd name="T173" fmla="*/ 89 w 89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CB1B3D"/>
            </a:solidFill>
            <a:ln w="63500">
              <a:noFill/>
              <a:miter lim="800000"/>
              <a:headEnd/>
              <a:tailEnd/>
            </a:ln>
          </p:spPr>
          <p:txBody>
            <a:bodyPr lIns="121920" tIns="60960" rIns="121920" bIns="60960"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73" name="矩形 72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等腰三角形 73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79" name="椭圆 78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>
                <a:solidFill>
                  <a:srgbClr val="007FDE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05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明年计划书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明年方向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Direction next year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85" name="矩形 84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矩形 74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300"/>
                            </p:stCondLst>
                            <p:childTnLst>
                              <p:par>
                                <p:cTn id="1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400"/>
                            </p:stCondLst>
                            <p:childTnLst>
                              <p:par>
                                <p:cTn id="1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3" grpId="0" animBg="1"/>
      <p:bldP spid="105" grpId="0" animBg="1"/>
      <p:bldP spid="107" grpId="0" animBg="1"/>
      <p:bldP spid="108" grpId="0" animBg="1"/>
      <p:bldP spid="109" grpId="0" animBg="1"/>
      <p:bldP spid="110" grpId="0" animBg="1"/>
      <p:bldP spid="119" grpId="0" animBg="1"/>
      <p:bldP spid="120" grpId="0" animBg="1"/>
      <p:bldP spid="121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/>
      <p:bldP spid="206" grpId="0"/>
      <p:bldP spid="207" grpId="0"/>
      <p:bldP spid="208" grpId="0"/>
      <p:bldP spid="82" grpId="0"/>
      <p:bldP spid="8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14"/>
          <p:cNvSpPr/>
          <p:nvPr/>
        </p:nvSpPr>
        <p:spPr>
          <a:xfrm flipV="1">
            <a:off x="0" y="3984890"/>
            <a:ext cx="5065095" cy="189637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rgbClr val="CB1B3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4382553" y="3985994"/>
            <a:ext cx="1352299" cy="1349513"/>
            <a:chOff x="3225639" y="4543564"/>
            <a:chExt cx="1752329" cy="1748619"/>
          </a:xfrm>
        </p:grpSpPr>
        <p:sp>
          <p:nvSpPr>
            <p:cNvPr id="65" name="椭圆 64"/>
            <p:cNvSpPr/>
            <p:nvPr/>
          </p:nvSpPr>
          <p:spPr>
            <a:xfrm flipV="1">
              <a:off x="3225639" y="4543565"/>
              <a:ext cx="1735762" cy="1734334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10800000" flipV="1">
              <a:off x="3467830" y="4786206"/>
              <a:ext cx="1284515" cy="12845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tIns="36000" anchor="ctr" anchorCtr="1"/>
            <a:lstStyle/>
            <a:p>
              <a:pPr lvl="0" algn="ctr">
                <a:defRPr/>
              </a:pPr>
              <a:r>
                <a:rPr lang="en-US" altLang="zh-CN" sz="31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ebas" pitchFamily="2" charset="0"/>
                  <a:ea typeface="微软雅黑" pitchFamily="34" charset="-122"/>
                </a:rPr>
                <a:t>02</a:t>
              </a:r>
              <a:endParaRPr lang="zh-CN" altLang="en-US" sz="31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itchFamily="34" charset="-122"/>
              </a:endParaRPr>
            </a:p>
          </p:txBody>
        </p:sp>
        <p:sp>
          <p:nvSpPr>
            <p:cNvPr id="67" name="椭圆 7"/>
            <p:cNvSpPr/>
            <p:nvPr/>
          </p:nvSpPr>
          <p:spPr>
            <a:xfrm flipV="1">
              <a:off x="3225639" y="4543564"/>
              <a:ext cx="1752329" cy="1748619"/>
            </a:xfrm>
            <a:custGeom>
              <a:avLst/>
              <a:gdLst/>
              <a:ahLst/>
              <a:cxnLst/>
              <a:rect l="l" t="t" r="r" b="b"/>
              <a:pathLst>
                <a:path w="1912832" h="1912832">
                  <a:moveTo>
                    <a:pt x="935980" y="1911800"/>
                  </a:moveTo>
                  <a:lnTo>
                    <a:pt x="976853" y="1911800"/>
                  </a:lnTo>
                  <a:cubicBezTo>
                    <a:pt x="970069" y="1912760"/>
                    <a:pt x="963251" y="1912832"/>
                    <a:pt x="956416" y="1912832"/>
                  </a:cubicBezTo>
                  <a:close/>
                  <a:moveTo>
                    <a:pt x="956416" y="0"/>
                  </a:moveTo>
                  <a:cubicBezTo>
                    <a:pt x="1484630" y="0"/>
                    <a:pt x="1912832" y="428202"/>
                    <a:pt x="1912832" y="956416"/>
                  </a:cubicBezTo>
                  <a:cubicBezTo>
                    <a:pt x="1912832" y="1170689"/>
                    <a:pt x="1842369" y="1368505"/>
                    <a:pt x="1720739" y="1526006"/>
                  </a:cubicBezTo>
                  <a:lnTo>
                    <a:pt x="1349730" y="1526006"/>
                  </a:lnTo>
                  <a:cubicBezTo>
                    <a:pt x="1540498" y="1399457"/>
                    <a:pt x="1666032" y="1182682"/>
                    <a:pt x="1666032" y="936587"/>
                  </a:cubicBezTo>
                  <a:cubicBezTo>
                    <a:pt x="1666032" y="545494"/>
                    <a:pt x="1348988" y="228450"/>
                    <a:pt x="957895" y="228450"/>
                  </a:cubicBezTo>
                  <a:cubicBezTo>
                    <a:pt x="566802" y="228450"/>
                    <a:pt x="249758" y="545494"/>
                    <a:pt x="249758" y="936587"/>
                  </a:cubicBezTo>
                  <a:cubicBezTo>
                    <a:pt x="249758" y="1182682"/>
                    <a:pt x="375293" y="1399457"/>
                    <a:pt x="566061" y="1526006"/>
                  </a:cubicBezTo>
                  <a:lnTo>
                    <a:pt x="192094" y="1526006"/>
                  </a:lnTo>
                  <a:cubicBezTo>
                    <a:pt x="70464" y="1368505"/>
                    <a:pt x="0" y="1170689"/>
                    <a:pt x="0" y="956416"/>
                  </a:cubicBezTo>
                  <a:cubicBezTo>
                    <a:pt x="0" y="428202"/>
                    <a:pt x="428202" y="0"/>
                    <a:pt x="956416" y="0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68" name="矩形 14"/>
          <p:cNvSpPr/>
          <p:nvPr/>
        </p:nvSpPr>
        <p:spPr>
          <a:xfrm>
            <a:off x="1" y="3570401"/>
            <a:ext cx="7375016" cy="201765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0"/>
                </a:moveTo>
                <a:lnTo>
                  <a:pt x="4571707" y="0"/>
                </a:lnTo>
                <a:lnTo>
                  <a:pt x="4571707" y="242218"/>
                </a:lnTo>
                <a:lnTo>
                  <a:pt x="0" y="242218"/>
                </a:lnTo>
                <a:close/>
              </a:path>
            </a:pathLst>
          </a:custGeom>
          <a:solidFill>
            <a:srgbClr val="CB1B3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6624673" y="2430365"/>
            <a:ext cx="1339514" cy="1339591"/>
            <a:chOff x="6131017" y="674750"/>
            <a:chExt cx="1735762" cy="1735763"/>
          </a:xfrm>
        </p:grpSpPr>
        <p:sp>
          <p:nvSpPr>
            <p:cNvPr id="70" name="椭圆 69"/>
            <p:cNvSpPr/>
            <p:nvPr/>
          </p:nvSpPr>
          <p:spPr>
            <a:xfrm>
              <a:off x="6131017" y="674750"/>
              <a:ext cx="1735762" cy="1735763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6373207" y="882392"/>
              <a:ext cx="1284515" cy="12845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tIns="36000" anchor="ctr"/>
            <a:lstStyle/>
            <a:p>
              <a:pPr lvl="0" algn="ctr">
                <a:defRPr/>
              </a:pPr>
              <a:r>
                <a:rPr lang="en-US" altLang="zh-CN" sz="31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ebas" pitchFamily="2" charset="0"/>
                  <a:ea typeface="微软雅黑" pitchFamily="34" charset="-122"/>
                </a:rPr>
                <a:t>01</a:t>
              </a:r>
              <a:endParaRPr lang="zh-CN" altLang="en-US" sz="31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itchFamily="34" charset="-122"/>
              </a:endParaRPr>
            </a:p>
          </p:txBody>
        </p:sp>
      </p:grpSp>
      <p:sp>
        <p:nvSpPr>
          <p:cNvPr id="73" name="矩形 14"/>
          <p:cNvSpPr/>
          <p:nvPr/>
        </p:nvSpPr>
        <p:spPr>
          <a:xfrm flipV="1">
            <a:off x="6597044" y="3984890"/>
            <a:ext cx="5566085" cy="189637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rgbClr val="CB1B3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924434" y="3985997"/>
            <a:ext cx="1342364" cy="1341282"/>
            <a:chOff x="5223633" y="4543564"/>
            <a:chExt cx="1739455" cy="1737953"/>
          </a:xfrm>
        </p:grpSpPr>
        <p:sp>
          <p:nvSpPr>
            <p:cNvPr id="78" name="椭圆 77"/>
            <p:cNvSpPr/>
            <p:nvPr/>
          </p:nvSpPr>
          <p:spPr>
            <a:xfrm flipV="1">
              <a:off x="5227326" y="4543564"/>
              <a:ext cx="1735762" cy="1734333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 rot="10800000" flipV="1">
              <a:off x="5469516" y="4786206"/>
              <a:ext cx="1284515" cy="12845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tIns="36000" anchor="ctr"/>
            <a:lstStyle/>
            <a:p>
              <a:pPr lvl="0" algn="ctr">
                <a:defRPr/>
              </a:pPr>
              <a:r>
                <a:rPr lang="en-US" altLang="zh-CN" sz="31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ebas" pitchFamily="2" charset="0"/>
                  <a:ea typeface="微软雅黑" pitchFamily="34" charset="-122"/>
                </a:rPr>
                <a:t>03</a:t>
              </a:r>
              <a:endParaRPr lang="zh-CN" altLang="en-US" sz="31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itchFamily="34" charset="-122"/>
              </a:endParaRPr>
            </a:p>
          </p:txBody>
        </p:sp>
        <p:sp>
          <p:nvSpPr>
            <p:cNvPr id="80" name="椭圆 7"/>
            <p:cNvSpPr/>
            <p:nvPr/>
          </p:nvSpPr>
          <p:spPr>
            <a:xfrm flipV="1">
              <a:off x="5223633" y="4545754"/>
              <a:ext cx="1735762" cy="1735763"/>
            </a:xfrm>
            <a:custGeom>
              <a:avLst/>
              <a:gdLst/>
              <a:ahLst/>
              <a:cxnLst/>
              <a:rect l="l" t="t" r="r" b="b"/>
              <a:pathLst>
                <a:path w="1912832" h="1912832">
                  <a:moveTo>
                    <a:pt x="935980" y="1911800"/>
                  </a:moveTo>
                  <a:lnTo>
                    <a:pt x="976853" y="1911800"/>
                  </a:lnTo>
                  <a:cubicBezTo>
                    <a:pt x="970069" y="1912760"/>
                    <a:pt x="963251" y="1912832"/>
                    <a:pt x="956416" y="1912832"/>
                  </a:cubicBezTo>
                  <a:close/>
                  <a:moveTo>
                    <a:pt x="956416" y="0"/>
                  </a:moveTo>
                  <a:cubicBezTo>
                    <a:pt x="1484630" y="0"/>
                    <a:pt x="1912832" y="428202"/>
                    <a:pt x="1912832" y="956416"/>
                  </a:cubicBezTo>
                  <a:cubicBezTo>
                    <a:pt x="1912832" y="1170689"/>
                    <a:pt x="1842369" y="1368505"/>
                    <a:pt x="1720739" y="1526006"/>
                  </a:cubicBezTo>
                  <a:lnTo>
                    <a:pt x="1349730" y="1526006"/>
                  </a:lnTo>
                  <a:cubicBezTo>
                    <a:pt x="1540498" y="1399457"/>
                    <a:pt x="1666032" y="1182682"/>
                    <a:pt x="1666032" y="936587"/>
                  </a:cubicBezTo>
                  <a:cubicBezTo>
                    <a:pt x="1666032" y="545494"/>
                    <a:pt x="1348988" y="228450"/>
                    <a:pt x="957895" y="228450"/>
                  </a:cubicBezTo>
                  <a:cubicBezTo>
                    <a:pt x="566802" y="228450"/>
                    <a:pt x="249758" y="545494"/>
                    <a:pt x="249758" y="936587"/>
                  </a:cubicBezTo>
                  <a:cubicBezTo>
                    <a:pt x="249758" y="1182682"/>
                    <a:pt x="375293" y="1399457"/>
                    <a:pt x="566061" y="1526006"/>
                  </a:cubicBezTo>
                  <a:lnTo>
                    <a:pt x="192094" y="1526006"/>
                  </a:lnTo>
                  <a:cubicBezTo>
                    <a:pt x="70464" y="1368505"/>
                    <a:pt x="0" y="1170689"/>
                    <a:pt x="0" y="956416"/>
                  </a:cubicBezTo>
                  <a:cubicBezTo>
                    <a:pt x="0" y="428202"/>
                    <a:pt x="428202" y="0"/>
                    <a:pt x="956416" y="0"/>
                  </a:cubicBezTo>
                  <a:close/>
                </a:path>
              </a:pathLst>
            </a:custGeom>
            <a:solidFill>
              <a:srgbClr val="CB1B3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368242" y="2529304"/>
            <a:ext cx="2978747" cy="511368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351622" y="2220515"/>
            <a:ext cx="911948" cy="302087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270671" y="5028036"/>
            <a:ext cx="3026006" cy="511368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355798" y="4719247"/>
            <a:ext cx="911948" cy="302087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460229" y="4996749"/>
            <a:ext cx="2978747" cy="511368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465989" y="4687960"/>
            <a:ext cx="911948" cy="302087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zh-CN" altLang="en-US" sz="15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3" name="矩形 42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6" name="椭圆 45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47" name="椭圆 46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05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明年计划书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10525" y="644166"/>
            <a:ext cx="179707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明年方向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Direction next year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52" name="矩形 51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5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6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00"/>
                            </p:stCondLst>
                            <p:childTnLst>
                              <p:par>
                                <p:cTn id="7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6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8" grpId="0" animBg="1"/>
      <p:bldP spid="73" grpId="0" animBg="1"/>
      <p:bldP spid="81" grpId="0"/>
      <p:bldP spid="82" grpId="0"/>
      <p:bldP spid="83" grpId="0"/>
      <p:bldP spid="84" grpId="0"/>
      <p:bldP spid="85" grpId="0"/>
      <p:bldP spid="86" grpId="0"/>
      <p:bldP spid="49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图表 69"/>
          <p:cNvGraphicFramePr/>
          <p:nvPr>
            <p:extLst>
              <p:ext uri="{D42A27DB-BD31-4B8C-83A1-F6EECF244321}">
                <p14:modId xmlns:p14="http://schemas.microsoft.com/office/powerpoint/2010/main" val="1219163976"/>
              </p:ext>
            </p:extLst>
          </p:nvPr>
        </p:nvGraphicFramePr>
        <p:xfrm flipH="1">
          <a:off x="4305890" y="1988840"/>
          <a:ext cx="3808466" cy="355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椭圆 70"/>
          <p:cNvSpPr/>
          <p:nvPr/>
        </p:nvSpPr>
        <p:spPr>
          <a:xfrm>
            <a:off x="5301365" y="2855898"/>
            <a:ext cx="1817519" cy="1817623"/>
          </a:xfrm>
          <a:prstGeom prst="ellipse">
            <a:avLst/>
          </a:prstGeom>
          <a:noFill/>
          <a:ln>
            <a:solidFill>
              <a:srgbClr val="CB1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57" tIns="35279" rIns="70557" bIns="35279" rtlCol="0" anchor="ctr"/>
          <a:lstStyle/>
          <a:p>
            <a:pPr algn="ctr"/>
            <a:r>
              <a:rPr lang="zh-CN" altLang="en-US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51281" y="2441455"/>
            <a:ext cx="628798" cy="727844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4300" dirty="0">
                <a:solidFill>
                  <a:srgbClr val="CB1B3D"/>
                </a:solidFill>
                <a:latin typeface="Bebas" pitchFamily="2" charset="0"/>
              </a:rPr>
              <a:t>12</a:t>
            </a:r>
            <a:endParaRPr lang="zh-CN" altLang="en-US" sz="4300" dirty="0">
              <a:solidFill>
                <a:srgbClr val="CB1B3D"/>
              </a:solidFill>
              <a:latin typeface="Bebas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766075" y="2441455"/>
            <a:ext cx="715219" cy="727844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43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</a:rPr>
              <a:t>03</a:t>
            </a:r>
            <a:endParaRPr lang="zh-CN" altLang="en-US" sz="43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251284" y="4242006"/>
            <a:ext cx="727444" cy="727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4300" dirty="0">
                <a:solidFill>
                  <a:schemeClr val="bg1">
                    <a:lumMod val="50000"/>
                  </a:schemeClr>
                </a:solidFill>
                <a:latin typeface="Bebas" pitchFamily="2" charset="0"/>
              </a:rPr>
              <a:t>20</a:t>
            </a:r>
            <a:endParaRPr lang="zh-CN" altLang="en-US" sz="4300" dirty="0">
              <a:solidFill>
                <a:schemeClr val="bg1">
                  <a:lumMod val="50000"/>
                </a:schemeClr>
              </a:solidFill>
              <a:latin typeface="Bebas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766075" y="4242006"/>
            <a:ext cx="711374" cy="727844"/>
          </a:xfrm>
          <a:prstGeom prst="rect">
            <a:avLst/>
          </a:prstGeom>
          <a:noFill/>
        </p:spPr>
        <p:txBody>
          <a:bodyPr wrap="none" lIns="70557" tIns="35279" rIns="70557" bIns="35279" rtlCol="0">
            <a:spAutoFit/>
          </a:bodyPr>
          <a:lstStyle/>
          <a:p>
            <a:r>
              <a:rPr lang="en-US" altLang="zh-CN" sz="4300" dirty="0">
                <a:solidFill>
                  <a:srgbClr val="CB1B3D"/>
                </a:solidFill>
                <a:latin typeface="Bebas" pitchFamily="2" charset="0"/>
              </a:rPr>
              <a:t>90</a:t>
            </a:r>
            <a:endParaRPr lang="zh-CN" altLang="en-US" sz="4300" dirty="0">
              <a:solidFill>
                <a:srgbClr val="CB1B3D"/>
              </a:solidFill>
              <a:latin typeface="Bebas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09713" y="2844285"/>
            <a:ext cx="1688888" cy="593826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09714" y="2487991"/>
            <a:ext cx="1369235" cy="325858"/>
          </a:xfrm>
          <a:prstGeom prst="rect">
            <a:avLst/>
          </a:prstGeom>
          <a:noFill/>
        </p:spPr>
        <p:txBody>
          <a:bodyPr wrap="square" lIns="70557" tIns="0" rIns="70557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479512" y="2844285"/>
            <a:ext cx="1688888" cy="593826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479510" y="2487991"/>
            <a:ext cx="1369235" cy="325858"/>
          </a:xfrm>
          <a:prstGeom prst="rect">
            <a:avLst/>
          </a:prstGeom>
          <a:noFill/>
        </p:spPr>
        <p:txBody>
          <a:bodyPr wrap="square" lIns="70557" tIns="0" rIns="70557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909713" y="4698132"/>
            <a:ext cx="1688888" cy="593826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909714" y="4341838"/>
            <a:ext cx="1369235" cy="325858"/>
          </a:xfrm>
          <a:prstGeom prst="rect">
            <a:avLst/>
          </a:prstGeom>
          <a:noFill/>
        </p:spPr>
        <p:txBody>
          <a:bodyPr wrap="square" lIns="70557" tIns="0" rIns="70557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479512" y="4698132"/>
            <a:ext cx="1688888" cy="593826"/>
          </a:xfrm>
          <a:prstGeom prst="rect">
            <a:avLst/>
          </a:prstGeom>
          <a:noFill/>
        </p:spPr>
        <p:txBody>
          <a:bodyPr wrap="square" lIns="70557" tIns="35279" rIns="70557" bIns="3527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479510" y="4341838"/>
            <a:ext cx="1369235" cy="369332"/>
          </a:xfrm>
          <a:prstGeom prst="rect">
            <a:avLst/>
          </a:prstGeom>
          <a:noFill/>
        </p:spPr>
        <p:txBody>
          <a:bodyPr wrap="square" lIns="70557" tIns="0" rIns="70557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37" name="矩形 36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等腰三角形 37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0" name="椭圆 39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41" name="椭圆 40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05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明年计划书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10525" y="644166"/>
            <a:ext cx="19406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明年方向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Direction next year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46" name="矩形 45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矩形 52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98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0" grpId="0">
        <p:bldAsOne/>
      </p:bldGraphic>
      <p:bldGraphic spid="70" grpId="1">
        <p:bldAsOne/>
      </p:bldGraphic>
      <p:bldP spid="71" grpId="0" animBg="1"/>
      <p:bldP spid="72" grpId="0"/>
      <p:bldP spid="73" grpId="0"/>
      <p:bldP spid="74" grpId="0" animBg="1"/>
      <p:bldP spid="78" grpId="0"/>
      <p:bldP spid="79" grpId="0"/>
      <p:bldP spid="80" grpId="0"/>
      <p:bldP spid="81" grpId="0"/>
      <p:bldP spid="82" grpId="0"/>
      <p:bldP spid="89" grpId="0"/>
      <p:bldP spid="90" grpId="0"/>
      <p:bldP spid="96" grpId="0"/>
      <p:bldP spid="97" grpId="0"/>
      <p:bldP spid="43" grpId="0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38"/>
          <p:cNvSpPr>
            <a:spLocks noChangeArrowheads="1"/>
          </p:cNvSpPr>
          <p:nvPr/>
        </p:nvSpPr>
        <p:spPr bwMode="auto">
          <a:xfrm>
            <a:off x="9651039" y="1898942"/>
            <a:ext cx="1086565" cy="1069088"/>
          </a:xfrm>
          <a:prstGeom prst="ellipse">
            <a:avLst/>
          </a:prstGeom>
          <a:solidFill>
            <a:srgbClr val="CB1B3D"/>
          </a:solidFill>
          <a:ln w="19050">
            <a:noFill/>
            <a:round/>
            <a:headEnd/>
            <a:tailEnd/>
          </a:ln>
        </p:spPr>
        <p:txBody>
          <a:bodyPr wrap="none" lIns="70594" tIns="35296" rIns="70594" bIns="35296" anchor="ctr"/>
          <a:lstStyle/>
          <a:p>
            <a:pPr algn="ctr">
              <a:defRPr/>
            </a:pPr>
            <a:r>
              <a:rPr lang="zh-CN" altLang="en-US" kern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8" name="Oval 38"/>
          <p:cNvSpPr>
            <a:spLocks noChangeArrowheads="1"/>
          </p:cNvSpPr>
          <p:nvPr/>
        </p:nvSpPr>
        <p:spPr bwMode="auto">
          <a:xfrm>
            <a:off x="4885510" y="1898942"/>
            <a:ext cx="1086565" cy="1069088"/>
          </a:xfrm>
          <a:prstGeom prst="ellipse">
            <a:avLst/>
          </a:prstGeom>
          <a:solidFill>
            <a:srgbClr val="CB1B3D"/>
          </a:solidFill>
          <a:ln w="19050">
            <a:noFill/>
            <a:round/>
            <a:headEnd/>
            <a:tailEnd/>
          </a:ln>
        </p:spPr>
        <p:txBody>
          <a:bodyPr wrap="none" lIns="70594" tIns="35296" rIns="70594" bIns="35296" anchor="ctr"/>
          <a:lstStyle/>
          <a:p>
            <a:pPr algn="ctr">
              <a:defRPr/>
            </a:pPr>
            <a:r>
              <a:rPr lang="zh-CN" altLang="en-US" kern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9" name="Oval 38"/>
          <p:cNvSpPr>
            <a:spLocks noChangeArrowheads="1"/>
          </p:cNvSpPr>
          <p:nvPr/>
        </p:nvSpPr>
        <p:spPr bwMode="auto">
          <a:xfrm>
            <a:off x="4885510" y="3297779"/>
            <a:ext cx="1086565" cy="1069088"/>
          </a:xfrm>
          <a:prstGeom prst="ellipse">
            <a:avLst/>
          </a:prstGeom>
          <a:solidFill>
            <a:srgbClr val="CB1B3D"/>
          </a:solidFill>
          <a:ln w="19050">
            <a:noFill/>
            <a:round/>
            <a:headEnd/>
            <a:tailEnd/>
          </a:ln>
        </p:spPr>
        <p:txBody>
          <a:bodyPr wrap="none" lIns="70594" tIns="35296" rIns="70594" bIns="35296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</a:p>
        </p:txBody>
      </p:sp>
      <p:sp>
        <p:nvSpPr>
          <p:cNvPr id="50" name="Oval 38"/>
          <p:cNvSpPr>
            <a:spLocks noChangeArrowheads="1"/>
          </p:cNvSpPr>
          <p:nvPr/>
        </p:nvSpPr>
        <p:spPr bwMode="auto">
          <a:xfrm>
            <a:off x="9659337" y="4757473"/>
            <a:ext cx="1086565" cy="1069088"/>
          </a:xfrm>
          <a:prstGeom prst="ellipse">
            <a:avLst/>
          </a:prstGeom>
          <a:solidFill>
            <a:srgbClr val="CB1B3D"/>
          </a:solidFill>
          <a:ln w="19050">
            <a:noFill/>
            <a:round/>
            <a:headEnd/>
            <a:tailEnd/>
          </a:ln>
        </p:spPr>
        <p:txBody>
          <a:bodyPr wrap="none" lIns="70594" tIns="35296" rIns="70594" bIns="35296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</a:p>
        </p:txBody>
      </p:sp>
      <p:sp>
        <p:nvSpPr>
          <p:cNvPr id="51" name="左箭头 50"/>
          <p:cNvSpPr/>
          <p:nvPr/>
        </p:nvSpPr>
        <p:spPr>
          <a:xfrm>
            <a:off x="5972077" y="2271580"/>
            <a:ext cx="3687261" cy="32381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52" name="左箭头 51"/>
          <p:cNvSpPr/>
          <p:nvPr/>
        </p:nvSpPr>
        <p:spPr>
          <a:xfrm rot="16200000">
            <a:off x="5273917" y="2953384"/>
            <a:ext cx="299511" cy="359287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53" name="左箭头 52"/>
          <p:cNvSpPr/>
          <p:nvPr/>
        </p:nvSpPr>
        <p:spPr>
          <a:xfrm flipH="1">
            <a:off x="5972077" y="3670416"/>
            <a:ext cx="3687261" cy="32381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54" name="左箭头 53"/>
          <p:cNvSpPr/>
          <p:nvPr/>
        </p:nvSpPr>
        <p:spPr>
          <a:xfrm rot="16200000">
            <a:off x="9496851" y="3495426"/>
            <a:ext cx="1383596" cy="359287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55" name="左箭头 54"/>
          <p:cNvSpPr/>
          <p:nvPr/>
        </p:nvSpPr>
        <p:spPr>
          <a:xfrm rot="16200000">
            <a:off x="10038894" y="4384500"/>
            <a:ext cx="299511" cy="359287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56" name="左箭头 55"/>
          <p:cNvSpPr/>
          <p:nvPr/>
        </p:nvSpPr>
        <p:spPr>
          <a:xfrm>
            <a:off x="3593579" y="5137151"/>
            <a:ext cx="6065758" cy="32381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57" name="Oval 38"/>
          <p:cNvSpPr>
            <a:spLocks noChangeArrowheads="1"/>
          </p:cNvSpPr>
          <p:nvPr/>
        </p:nvSpPr>
        <p:spPr bwMode="auto">
          <a:xfrm>
            <a:off x="9659337" y="3297779"/>
            <a:ext cx="1086565" cy="1069088"/>
          </a:xfrm>
          <a:prstGeom prst="ellipse">
            <a:avLst/>
          </a:prstGeom>
          <a:solidFill>
            <a:srgbClr val="CB1B3D"/>
          </a:solidFill>
          <a:ln w="19050">
            <a:noFill/>
            <a:round/>
            <a:headEnd/>
            <a:tailEnd/>
          </a:ln>
        </p:spPr>
        <p:txBody>
          <a:bodyPr wrap="none" lIns="70594" tIns="35296" rIns="70594" bIns="35296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</a:p>
        </p:txBody>
      </p:sp>
      <p:sp>
        <p:nvSpPr>
          <p:cNvPr id="58" name="矩形 57"/>
          <p:cNvSpPr/>
          <p:nvPr/>
        </p:nvSpPr>
        <p:spPr>
          <a:xfrm>
            <a:off x="4209933" y="4702966"/>
            <a:ext cx="5449407" cy="478572"/>
          </a:xfrm>
          <a:prstGeom prst="rect">
            <a:avLst/>
          </a:prstGeom>
        </p:spPr>
        <p:txBody>
          <a:bodyPr wrap="square" lIns="70594" tIns="35296" rIns="70594" bIns="35296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添加文本       添加文本      添加文本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091005" y="1903518"/>
            <a:ext cx="5449407" cy="440613"/>
          </a:xfrm>
          <a:prstGeom prst="rect">
            <a:avLst/>
          </a:prstGeom>
        </p:spPr>
        <p:txBody>
          <a:bodyPr wrap="square" lIns="70594" tIns="35296" rIns="70594" bIns="35296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添加文本    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文本  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添加文本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091004" y="3301796"/>
            <a:ext cx="5449407" cy="440613"/>
          </a:xfrm>
          <a:prstGeom prst="rect">
            <a:avLst/>
          </a:prstGeom>
        </p:spPr>
        <p:txBody>
          <a:bodyPr wrap="square" lIns="70594" tIns="35296" rIns="70594" bIns="35296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添加文本   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添加文本 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添加文本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六边形 60"/>
          <p:cNvSpPr/>
          <p:nvPr/>
        </p:nvSpPr>
        <p:spPr>
          <a:xfrm>
            <a:off x="2304101" y="4680328"/>
            <a:ext cx="1296145" cy="1170231"/>
          </a:xfrm>
          <a:prstGeom prst="hexagon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2510054" y="4971994"/>
            <a:ext cx="884232" cy="9694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</a:p>
          <a:p>
            <a:pPr algn="ctr"/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-25474" y="586297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39" name="矩形 38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33375" y="429302"/>
            <a:ext cx="999593" cy="922750"/>
            <a:chOff x="622598" y="695550"/>
            <a:chExt cx="1478996" cy="1365298"/>
          </a:xfrm>
        </p:grpSpPr>
        <p:sp>
          <p:nvSpPr>
            <p:cNvPr id="42" name="椭圆 41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43" name="椭圆 42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 smtClean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05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明年计划书</a:t>
            </a:r>
            <a:endParaRPr lang="zh-CN" altLang="en-US" sz="2400" dirty="0">
              <a:solidFill>
                <a:schemeClr val="bg1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10525" y="644166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明年方向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Direction next year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64" name="矩形 63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矩形 70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36992"/>
      </p:ext>
    </p:extLst>
  </p:cSld>
  <p:clrMapOvr>
    <a:masterClrMapping/>
  </p:clrMapOvr>
  <p:transition spd="slow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7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  <p:bldP spid="60" grpId="0"/>
          <p:bldP spid="61" grpId="0" animBg="1"/>
          <p:bldP spid="62" grpId="0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7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  <p:bldP spid="60" grpId="0"/>
          <p:bldP spid="61" grpId="0" animBg="1"/>
          <p:bldP spid="62" grpId="0"/>
          <p:bldP spid="45" grpId="0"/>
          <p:bldP spid="46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72816"/>
            <a:ext cx="12190413" cy="280831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190500" dist="152400" dir="2100000" sx="102000" sy="102000" algn="t" rotWithShape="0">
              <a:schemeClr val="bg1">
                <a:lumMod val="8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3"/>
          <p:cNvSpPr>
            <a:spLocks noChangeArrowheads="1"/>
          </p:cNvSpPr>
          <p:nvPr/>
        </p:nvSpPr>
        <p:spPr bwMode="auto">
          <a:xfrm>
            <a:off x="5229319" y="3797642"/>
            <a:ext cx="2127505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9pPr>
          </a:lstStyle>
          <a:p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谢谢您的观看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!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9" name="Text Box 3"/>
          <p:cNvSpPr>
            <a:spLocks noChangeArrowheads="1"/>
          </p:cNvSpPr>
          <p:nvPr/>
        </p:nvSpPr>
        <p:spPr bwMode="auto">
          <a:xfrm>
            <a:off x="4935081" y="2245652"/>
            <a:ext cx="3116262" cy="126957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5800" dirty="0">
                <a:solidFill>
                  <a:srgbClr val="CB1B3D"/>
                </a:solidFill>
                <a:latin typeface="Franklin Gothic Medium" pitchFamily="34" charset="0"/>
                <a:ea typeface="方正正中黑简体" pitchFamily="2" charset="-122"/>
                <a:sym typeface="Impact" pitchFamily="34" charset="0"/>
              </a:rPr>
              <a:t>THANKS</a:t>
            </a:r>
            <a:endParaRPr lang="en-US" altLang="zh-CN" sz="5800" dirty="0">
              <a:solidFill>
                <a:srgbClr val="CB1B3D"/>
              </a:solidFill>
              <a:latin typeface="Franklin Gothic Medium" pitchFamily="34" charset="0"/>
              <a:ea typeface="方正正中黑简体" pitchFamily="2" charset="-122"/>
              <a:sym typeface="Impact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sz="27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sym typeface="Impact" pitchFamily="34" charset="0"/>
              </a:rPr>
              <a:t>FORWATCHING</a:t>
            </a:r>
          </a:p>
        </p:txBody>
      </p:sp>
      <p:sp>
        <p:nvSpPr>
          <p:cNvPr id="70" name="任意多边形 69"/>
          <p:cNvSpPr>
            <a:spLocks noChangeArrowheads="1"/>
          </p:cNvSpPr>
          <p:nvPr/>
        </p:nvSpPr>
        <p:spPr bwMode="auto">
          <a:xfrm rot="2700000">
            <a:off x="3637774" y="2375264"/>
            <a:ext cx="1100787" cy="1002271"/>
          </a:xfrm>
          <a:custGeom>
            <a:avLst/>
            <a:gdLst>
              <a:gd name="T0" fmla="*/ 0 w 1363744"/>
              <a:gd name="T1" fmla="*/ 262920 h 921508"/>
              <a:gd name="T2" fmla="*/ 677394 w 1363744"/>
              <a:gd name="T3" fmla="*/ 262920 h 921508"/>
              <a:gd name="T4" fmla="*/ 373742 w 1363744"/>
              <a:gd name="T5" fmla="*/ 0 h 921508"/>
              <a:gd name="T6" fmla="*/ 703330 w 1363744"/>
              <a:gd name="T7" fmla="*/ 0 h 921508"/>
              <a:gd name="T8" fmla="*/ 1152525 w 1363744"/>
              <a:gd name="T9" fmla="*/ 388938 h 921508"/>
              <a:gd name="T10" fmla="*/ 703330 w 1363744"/>
              <a:gd name="T11" fmla="*/ 777875 h 921508"/>
              <a:gd name="T12" fmla="*/ 373742 w 1363744"/>
              <a:gd name="T13" fmla="*/ 777875 h 921508"/>
              <a:gd name="T14" fmla="*/ 677396 w 1363744"/>
              <a:gd name="T15" fmla="*/ 514955 h 921508"/>
              <a:gd name="T16" fmla="*/ 0 w 1363744"/>
              <a:gd name="T17" fmla="*/ 514955 h 9215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3744"/>
              <a:gd name="T28" fmla="*/ 0 h 921508"/>
              <a:gd name="T29" fmla="*/ 1363744 w 1363744"/>
              <a:gd name="T30" fmla="*/ 921508 h 9215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3744" h="921508">
                <a:moveTo>
                  <a:pt x="0" y="311467"/>
                </a:moveTo>
                <a:lnTo>
                  <a:pt x="801538" y="311467"/>
                </a:lnTo>
                <a:lnTo>
                  <a:pt x="442236" y="0"/>
                </a:lnTo>
                <a:lnTo>
                  <a:pt x="832227" y="0"/>
                </a:lnTo>
                <a:lnTo>
                  <a:pt x="1363744" y="460754"/>
                </a:lnTo>
                <a:lnTo>
                  <a:pt x="832227" y="921508"/>
                </a:lnTo>
                <a:lnTo>
                  <a:pt x="442236" y="921508"/>
                </a:lnTo>
                <a:lnTo>
                  <a:pt x="801540" y="610040"/>
                </a:lnTo>
                <a:lnTo>
                  <a:pt x="0" y="610040"/>
                </a:lnTo>
                <a:close/>
              </a:path>
            </a:pathLst>
          </a:custGeom>
          <a:solidFill>
            <a:srgbClr val="CB1B3D"/>
          </a:solidFill>
          <a:ln>
            <a:noFill/>
          </a:ln>
          <a:extLst/>
        </p:spPr>
        <p:txBody>
          <a:bodyPr rot="10800000" vert="eaVert" anchor="ctr"/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defRPr>
            </a:lvl9pPr>
          </a:lstStyle>
          <a:p>
            <a:endParaRPr lang="zh-CN" altLang="en-US" sz="180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8" grpId="0"/>
      <p:bldP spid="69" grpId="0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空心弧 40"/>
          <p:cNvSpPr>
            <a:spLocks noChangeArrowheads="1"/>
          </p:cNvSpPr>
          <p:nvPr/>
        </p:nvSpPr>
        <p:spPr bwMode="auto">
          <a:xfrm rot="5400000">
            <a:off x="11254092" y="1174387"/>
            <a:ext cx="4731299" cy="4733136"/>
          </a:xfrm>
          <a:custGeom>
            <a:avLst/>
            <a:gdLst>
              <a:gd name="T0" fmla="*/ 2045494 w 21600"/>
              <a:gd name="T1" fmla="*/ 0 h 21600"/>
              <a:gd name="T2" fmla="*/ 25379 w 21600"/>
              <a:gd name="T3" fmla="*/ 2046288 h 21600"/>
              <a:gd name="T4" fmla="*/ 2045494 w 21600"/>
              <a:gd name="T5" fmla="*/ 50968 h 21600"/>
              <a:gd name="T6" fmla="*/ 4065608 w 21600"/>
              <a:gd name="T7" fmla="*/ 20462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lIns="90162" tIns="46986" rIns="90162" bIns="46986" anchor="ctr"/>
          <a:lstStyle/>
          <a:p>
            <a:endParaRPr lang="zh-CN" altLang="en-US">
              <a:solidFill>
                <a:schemeClr val="tx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57" name="直接连接符 25"/>
          <p:cNvSpPr>
            <a:spLocks noChangeShapeType="1"/>
          </p:cNvSpPr>
          <p:nvPr/>
        </p:nvSpPr>
        <p:spPr bwMode="auto">
          <a:xfrm flipH="1" flipV="1">
            <a:off x="3861246" y="4267432"/>
            <a:ext cx="215176" cy="455607"/>
          </a:xfrm>
          <a:prstGeom prst="line">
            <a:avLst/>
          </a:prstGeom>
          <a:noFill/>
          <a:ln w="6350" cap="flat" cmpd="sng">
            <a:solidFill>
              <a:srgbClr val="131426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" name="椭圆 8"/>
          <p:cNvSpPr>
            <a:spLocks noChangeArrowheads="1"/>
          </p:cNvSpPr>
          <p:nvPr/>
        </p:nvSpPr>
        <p:spPr bwMode="auto">
          <a:xfrm rot="20334234">
            <a:off x="3740800" y="4676975"/>
            <a:ext cx="1151934" cy="1150028"/>
          </a:xfrm>
          <a:prstGeom prst="ellipse">
            <a:avLst/>
          </a:prstGeom>
          <a:noFill/>
          <a:ln w="130175" cap="flat" cmpd="sng">
            <a:solidFill>
              <a:srgbClr val="CB1B3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500" spc="-15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  <a:sym typeface="方正稚艺简体" pitchFamily="1" charset="-122"/>
              </a:rPr>
              <a:t>拼搏</a:t>
            </a:r>
          </a:p>
        </p:txBody>
      </p:sp>
      <p:sp>
        <p:nvSpPr>
          <p:cNvPr id="80" name="直接连接符 25"/>
          <p:cNvSpPr>
            <a:spLocks noChangeShapeType="1"/>
          </p:cNvSpPr>
          <p:nvPr/>
        </p:nvSpPr>
        <p:spPr bwMode="auto">
          <a:xfrm rot="1510299" flipH="1" flipV="1">
            <a:off x="10215700" y="3211506"/>
            <a:ext cx="40673" cy="449458"/>
          </a:xfrm>
          <a:prstGeom prst="line">
            <a:avLst/>
          </a:prstGeom>
          <a:noFill/>
          <a:ln w="6350" cap="flat" cmpd="sng">
            <a:solidFill>
              <a:srgbClr val="131426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椭圆 8"/>
          <p:cNvSpPr>
            <a:spLocks noChangeArrowheads="1"/>
          </p:cNvSpPr>
          <p:nvPr/>
        </p:nvSpPr>
        <p:spPr bwMode="auto">
          <a:xfrm rot="1052607">
            <a:off x="9851109" y="2227708"/>
            <a:ext cx="1151934" cy="1150028"/>
          </a:xfrm>
          <a:prstGeom prst="ellipse">
            <a:avLst/>
          </a:prstGeom>
          <a:solidFill>
            <a:schemeClr val="bg1"/>
          </a:solidFill>
          <a:ln w="130175" cap="flat" cmpd="sng">
            <a:solidFill>
              <a:srgbClr val="CB1B3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500" spc="-15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  <a:sym typeface="方正稚艺简体" pitchFamily="1" charset="-122"/>
              </a:rPr>
              <a:t>辉煌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618497" y="3489960"/>
            <a:ext cx="18359942" cy="15057951"/>
            <a:chOff x="-618497" y="3489960"/>
            <a:chExt cx="18359942" cy="15057951"/>
          </a:xfrm>
        </p:grpSpPr>
        <p:grpSp>
          <p:nvGrpSpPr>
            <p:cNvPr id="3" name="组合 2"/>
            <p:cNvGrpSpPr/>
            <p:nvPr/>
          </p:nvGrpSpPr>
          <p:grpSpPr>
            <a:xfrm>
              <a:off x="-618497" y="3489960"/>
              <a:ext cx="18359942" cy="15057951"/>
              <a:chOff x="-618497" y="3489960"/>
              <a:chExt cx="18359942" cy="15057951"/>
            </a:xfrm>
          </p:grpSpPr>
          <p:sp>
            <p:nvSpPr>
              <p:cNvPr id="58" name="弧形 57"/>
              <p:cNvSpPr/>
              <p:nvPr/>
            </p:nvSpPr>
            <p:spPr>
              <a:xfrm rot="17527046">
                <a:off x="1183522" y="1989988"/>
                <a:ext cx="14755904" cy="18359942"/>
              </a:xfrm>
              <a:prstGeom prst="arc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2770773" y="4581763"/>
                <a:ext cx="72000" cy="72000"/>
              </a:xfrm>
              <a:prstGeom prst="ellipse">
                <a:avLst/>
              </a:prstGeom>
              <a:solidFill>
                <a:srgbClr val="00898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6743286" y="3489960"/>
                <a:ext cx="72000" cy="72000"/>
              </a:xfrm>
              <a:prstGeom prst="ellipse">
                <a:avLst/>
              </a:prstGeom>
              <a:solidFill>
                <a:srgbClr val="00898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8929806" y="3620163"/>
                <a:ext cx="72000" cy="72000"/>
              </a:xfrm>
              <a:prstGeom prst="ellipse">
                <a:avLst/>
              </a:prstGeom>
              <a:solidFill>
                <a:srgbClr val="00898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87" name="直接箭头连接符 86"/>
            <p:cNvCxnSpPr>
              <a:stCxn id="58" idx="2"/>
            </p:cNvCxnSpPr>
            <p:nvPr/>
          </p:nvCxnSpPr>
          <p:spPr>
            <a:xfrm flipV="1">
              <a:off x="11339318" y="3803409"/>
              <a:ext cx="397664" cy="53151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4"/>
          <p:cNvGrpSpPr>
            <a:grpSpLocks/>
          </p:cNvGrpSpPr>
          <p:nvPr/>
        </p:nvGrpSpPr>
        <p:grpSpPr bwMode="auto">
          <a:xfrm rot="20200079">
            <a:off x="3258679" y="3995738"/>
            <a:ext cx="1144350" cy="466667"/>
            <a:chOff x="0" y="152400"/>
            <a:chExt cx="779929" cy="377032"/>
          </a:xfrm>
          <a:solidFill>
            <a:srgbClr val="CB1B3D"/>
          </a:solidFill>
        </p:grpSpPr>
        <p:sp>
          <p:nvSpPr>
            <p:cNvPr id="89" name="等腰三角形 5"/>
            <p:cNvSpPr>
              <a:spLocks noChangeArrowheads="1"/>
            </p:cNvSpPr>
            <p:nvPr/>
          </p:nvSpPr>
          <p:spPr bwMode="auto">
            <a:xfrm rot="10652948">
              <a:off x="264508" y="368067"/>
              <a:ext cx="259976" cy="161365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0" name="矩形 29"/>
            <p:cNvSpPr>
              <a:spLocks noChangeArrowheads="1"/>
            </p:cNvSpPr>
            <p:nvPr/>
          </p:nvSpPr>
          <p:spPr bwMode="auto">
            <a:xfrm rot="10657330">
              <a:off x="0" y="152400"/>
              <a:ext cx="779929" cy="2597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 rot="19980902">
            <a:off x="3460635" y="3929503"/>
            <a:ext cx="8393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sym typeface="Calibri" pitchFamily="34" charset="0"/>
              </a:rPr>
              <a:t>2013</a:t>
            </a:r>
            <a:endParaRPr lang="zh-CN" altLang="en-US" dirty="0"/>
          </a:p>
        </p:txBody>
      </p:sp>
      <p:grpSp>
        <p:nvGrpSpPr>
          <p:cNvPr id="107" name="组合 106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108" name="矩形 107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等腰三角形 108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111" name="椭圆 110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112" name="椭圆 111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工作概述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024391" y="586297"/>
            <a:ext cx="20708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公司成长</a:t>
            </a:r>
            <a:endParaRPr lang="en-US" altLang="zh-CN" sz="2400" dirty="0" smtClean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8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Company Growth</a:t>
            </a:r>
            <a:endParaRPr lang="zh-CN" altLang="en-US" sz="18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116" name="组合 115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  <a:solidFill>
            <a:srgbClr val="CB1B3D"/>
          </a:solidFill>
        </p:grpSpPr>
        <p:sp>
          <p:nvSpPr>
            <p:cNvPr id="117" name="矩形 116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矩形 118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直接连接符 25"/>
          <p:cNvSpPr>
            <a:spLocks noChangeShapeType="1"/>
          </p:cNvSpPr>
          <p:nvPr/>
        </p:nvSpPr>
        <p:spPr bwMode="auto">
          <a:xfrm rot="1926196" flipH="1" flipV="1">
            <a:off x="7820282" y="3699322"/>
            <a:ext cx="215176" cy="455607"/>
          </a:xfrm>
          <a:prstGeom prst="line">
            <a:avLst/>
          </a:prstGeom>
          <a:noFill/>
          <a:ln w="6350" cap="flat" cmpd="sng">
            <a:solidFill>
              <a:srgbClr val="131426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7" name="椭圆 8"/>
          <p:cNvSpPr>
            <a:spLocks noChangeArrowheads="1"/>
          </p:cNvSpPr>
          <p:nvPr/>
        </p:nvSpPr>
        <p:spPr bwMode="auto">
          <a:xfrm rot="660430">
            <a:off x="7244459" y="4178059"/>
            <a:ext cx="1151934" cy="1150028"/>
          </a:xfrm>
          <a:prstGeom prst="ellipse">
            <a:avLst/>
          </a:prstGeom>
          <a:noFill/>
          <a:ln w="130175" cap="flat" cmpd="sng">
            <a:solidFill>
              <a:srgbClr val="CB1B3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500" spc="-300" dirty="0" smtClean="0">
                <a:solidFill>
                  <a:srgbClr val="CB1B3D"/>
                </a:solidFill>
                <a:latin typeface="黑体" pitchFamily="49" charset="-122"/>
                <a:ea typeface="黑体" pitchFamily="49" charset="-122"/>
                <a:sym typeface="方正稚艺简体" pitchFamily="1" charset="-122"/>
              </a:rPr>
              <a:t>创新</a:t>
            </a:r>
            <a:endParaRPr lang="zh-CN" altLang="en-US" sz="2500" spc="-300" dirty="0">
              <a:solidFill>
                <a:srgbClr val="CB1B3D"/>
              </a:solidFill>
              <a:latin typeface="黑体" pitchFamily="49" charset="-122"/>
              <a:ea typeface="黑体" pitchFamily="49" charset="-122"/>
              <a:sym typeface="方正稚艺简体" pitchFamily="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88544" y="3276674"/>
            <a:ext cx="1144350" cy="512993"/>
            <a:chOff x="7380265" y="3348672"/>
            <a:chExt cx="1144350" cy="512993"/>
          </a:xfrm>
        </p:grpSpPr>
        <p:grpSp>
          <p:nvGrpSpPr>
            <p:cNvPr id="66" name="组合 4"/>
            <p:cNvGrpSpPr>
              <a:grpSpLocks/>
            </p:cNvGrpSpPr>
            <p:nvPr/>
          </p:nvGrpSpPr>
          <p:grpSpPr bwMode="auto">
            <a:xfrm rot="526275">
              <a:off x="7380265" y="3394998"/>
              <a:ext cx="1144350" cy="466667"/>
              <a:chOff x="0" y="152400"/>
              <a:chExt cx="779929" cy="377032"/>
            </a:xfrm>
          </p:grpSpPr>
          <p:sp>
            <p:nvSpPr>
              <p:cNvPr id="69" name="等腰三角形 5"/>
              <p:cNvSpPr>
                <a:spLocks noChangeArrowheads="1"/>
              </p:cNvSpPr>
              <p:nvPr/>
            </p:nvSpPr>
            <p:spPr bwMode="auto">
              <a:xfrm rot="10652948">
                <a:off x="264508" y="368067"/>
                <a:ext cx="259976" cy="161365"/>
              </a:xfrm>
              <a:prstGeom prst="triangle">
                <a:avLst>
                  <a:gd name="adj" fmla="val 50000"/>
                </a:avLst>
              </a:prstGeom>
              <a:solidFill>
                <a:srgbClr val="CB1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70" name="矩形 29"/>
              <p:cNvSpPr>
                <a:spLocks noChangeArrowheads="1"/>
              </p:cNvSpPr>
              <p:nvPr/>
            </p:nvSpPr>
            <p:spPr bwMode="auto">
              <a:xfrm rot="10657330">
                <a:off x="0" y="152400"/>
                <a:ext cx="779929" cy="259719"/>
              </a:xfrm>
              <a:prstGeom prst="rect">
                <a:avLst/>
              </a:prstGeom>
              <a:solidFill>
                <a:srgbClr val="CB1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 rot="307098">
              <a:off x="7624315" y="3348672"/>
              <a:ext cx="67839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sym typeface="Calibri" pitchFamily="34" charset="0"/>
                </a:rPr>
                <a:t>2015</a:t>
              </a:r>
              <a:endParaRPr lang="zh-CN" altLang="en-US" dirty="0">
                <a:solidFill>
                  <a:schemeClr val="bg1"/>
                </a:solidFill>
                <a:sym typeface="宋体" pitchFamily="2" charset="-122"/>
              </a:endParaRPr>
            </a:p>
          </p:txBody>
        </p:sp>
      </p:grpSp>
      <p:grpSp>
        <p:nvGrpSpPr>
          <p:cNvPr id="79" name="组合 4"/>
          <p:cNvGrpSpPr>
            <a:grpSpLocks/>
          </p:cNvGrpSpPr>
          <p:nvPr/>
        </p:nvGrpSpPr>
        <p:grpSpPr bwMode="auto">
          <a:xfrm rot="1076385">
            <a:off x="9529305" y="3538193"/>
            <a:ext cx="1144350" cy="510095"/>
            <a:chOff x="0" y="0"/>
            <a:chExt cx="779929" cy="412119"/>
          </a:xfrm>
        </p:grpSpPr>
        <p:sp>
          <p:nvSpPr>
            <p:cNvPr id="82" name="等腰三角形 5"/>
            <p:cNvSpPr>
              <a:spLocks noChangeArrowheads="1"/>
            </p:cNvSpPr>
            <p:nvPr/>
          </p:nvSpPr>
          <p:spPr bwMode="auto">
            <a:xfrm>
              <a:off x="268942" y="0"/>
              <a:ext cx="259976" cy="161365"/>
            </a:xfrm>
            <a:prstGeom prst="triangle">
              <a:avLst>
                <a:gd name="adj" fmla="val 50000"/>
              </a:avLst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83" name="矩形 29"/>
            <p:cNvSpPr>
              <a:spLocks noChangeArrowheads="1"/>
            </p:cNvSpPr>
            <p:nvPr/>
          </p:nvSpPr>
          <p:spPr bwMode="auto">
            <a:xfrm>
              <a:off x="0" y="152400"/>
              <a:ext cx="779929" cy="259719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  <a:sym typeface="Calibri" pitchFamily="34" charset="0"/>
                </a:rPr>
                <a:t>2016</a:t>
              </a:r>
              <a:endParaRPr lang="zh-CN" altLang="en-US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5" name="直接连接符 25"/>
          <p:cNvSpPr>
            <a:spLocks noChangeShapeType="1"/>
          </p:cNvSpPr>
          <p:nvPr/>
        </p:nvSpPr>
        <p:spPr bwMode="auto">
          <a:xfrm flipH="1" flipV="1">
            <a:off x="1505970" y="4555444"/>
            <a:ext cx="268439" cy="446308"/>
          </a:xfrm>
          <a:prstGeom prst="line">
            <a:avLst/>
          </a:prstGeom>
          <a:noFill/>
          <a:ln w="6350" cap="flat" cmpd="sng">
            <a:solidFill>
              <a:srgbClr val="00504E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9" name="组合 4"/>
          <p:cNvGrpSpPr>
            <a:grpSpLocks/>
          </p:cNvGrpSpPr>
          <p:nvPr/>
        </p:nvGrpSpPr>
        <p:grpSpPr bwMode="auto">
          <a:xfrm rot="19174013">
            <a:off x="1321428" y="4873358"/>
            <a:ext cx="1144350" cy="510095"/>
            <a:chOff x="0" y="0"/>
            <a:chExt cx="779929" cy="412119"/>
          </a:xfrm>
        </p:grpSpPr>
        <p:sp>
          <p:nvSpPr>
            <p:cNvPr id="60" name="等腰三角形 5"/>
            <p:cNvSpPr>
              <a:spLocks noChangeArrowheads="1"/>
            </p:cNvSpPr>
            <p:nvPr/>
          </p:nvSpPr>
          <p:spPr bwMode="auto">
            <a:xfrm>
              <a:off x="268942" y="0"/>
              <a:ext cx="259976" cy="161365"/>
            </a:xfrm>
            <a:prstGeom prst="triangle">
              <a:avLst>
                <a:gd name="adj" fmla="val 50000"/>
              </a:avLst>
            </a:prstGeom>
            <a:solidFill>
              <a:srgbClr val="CB1B3D"/>
            </a:solidFill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1" name="矩形 29"/>
            <p:cNvSpPr>
              <a:spLocks noChangeArrowheads="1"/>
            </p:cNvSpPr>
            <p:nvPr/>
          </p:nvSpPr>
          <p:spPr bwMode="auto">
            <a:xfrm>
              <a:off x="0" y="152400"/>
              <a:ext cx="779929" cy="259719"/>
            </a:xfrm>
            <a:prstGeom prst="rect">
              <a:avLst/>
            </a:prstGeom>
            <a:solidFill>
              <a:srgbClr val="CB1B3D"/>
            </a:solidFill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  <a:sym typeface="Calibri" pitchFamily="34" charset="0"/>
                </a:rPr>
                <a:t>2012</a:t>
              </a:r>
              <a:endParaRPr lang="zh-CN" altLang="en-US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2" name="椭圆 8"/>
          <p:cNvSpPr>
            <a:spLocks noChangeArrowheads="1"/>
          </p:cNvSpPr>
          <p:nvPr/>
        </p:nvSpPr>
        <p:spPr bwMode="auto">
          <a:xfrm rot="19610405">
            <a:off x="640255" y="3587392"/>
            <a:ext cx="1151934" cy="1150028"/>
          </a:xfrm>
          <a:prstGeom prst="ellipse">
            <a:avLst/>
          </a:prstGeom>
          <a:noFill/>
          <a:ln w="130175" cap="flat" cmpd="sng">
            <a:solidFill>
              <a:srgbClr val="CB1B3D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500" spc="-15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  <a:sym typeface="方正稚艺简体" pitchFamily="1" charset="-122"/>
              </a:rPr>
              <a:t>起航</a:t>
            </a:r>
          </a:p>
        </p:txBody>
      </p:sp>
      <p:sp>
        <p:nvSpPr>
          <p:cNvPr id="74" name="直接连接符 25"/>
          <p:cNvSpPr>
            <a:spLocks noChangeShapeType="1"/>
          </p:cNvSpPr>
          <p:nvPr/>
        </p:nvSpPr>
        <p:spPr bwMode="auto">
          <a:xfrm flipH="1" flipV="1">
            <a:off x="5610425" y="2944737"/>
            <a:ext cx="40673" cy="449458"/>
          </a:xfrm>
          <a:prstGeom prst="line">
            <a:avLst/>
          </a:prstGeom>
          <a:noFill/>
          <a:ln w="6350" cap="flat" cmpd="sng">
            <a:solidFill>
              <a:srgbClr val="008986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5" name="椭圆 8"/>
          <p:cNvSpPr>
            <a:spLocks noChangeArrowheads="1"/>
          </p:cNvSpPr>
          <p:nvPr/>
        </p:nvSpPr>
        <p:spPr bwMode="auto">
          <a:xfrm rot="21142308">
            <a:off x="4958240" y="1939844"/>
            <a:ext cx="1151934" cy="1150028"/>
          </a:xfrm>
          <a:prstGeom prst="ellipse">
            <a:avLst/>
          </a:prstGeom>
          <a:solidFill>
            <a:schemeClr val="bg1"/>
          </a:solidFill>
          <a:ln w="130175" cap="sq" cmpd="sng">
            <a:solidFill>
              <a:srgbClr val="CB1B3D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500" spc="-150" dirty="0" smtClean="0">
                <a:solidFill>
                  <a:srgbClr val="CB1B3D"/>
                </a:solidFill>
                <a:latin typeface="黑体" pitchFamily="49" charset="-122"/>
                <a:ea typeface="黑体" pitchFamily="49" charset="-122"/>
                <a:sym typeface="方正稚艺简体" pitchFamily="1" charset="-122"/>
              </a:rPr>
              <a:t>飞跃</a:t>
            </a:r>
            <a:endParaRPr lang="zh-CN" altLang="en-US" sz="2500" spc="-150" dirty="0">
              <a:solidFill>
                <a:srgbClr val="CB1B3D"/>
              </a:solidFill>
              <a:latin typeface="黑体" pitchFamily="49" charset="-122"/>
              <a:ea typeface="黑体" pitchFamily="49" charset="-122"/>
              <a:sym typeface="方正稚艺简体" pitchFamily="1" charset="-122"/>
            </a:endParaRPr>
          </a:p>
        </p:txBody>
      </p:sp>
      <p:grpSp>
        <p:nvGrpSpPr>
          <p:cNvPr id="73" name="组合 4"/>
          <p:cNvGrpSpPr>
            <a:grpSpLocks/>
          </p:cNvGrpSpPr>
          <p:nvPr/>
        </p:nvGrpSpPr>
        <p:grpSpPr bwMode="auto">
          <a:xfrm rot="21166086">
            <a:off x="5088654" y="3294753"/>
            <a:ext cx="1144350" cy="510095"/>
            <a:chOff x="0" y="0"/>
            <a:chExt cx="779929" cy="412119"/>
          </a:xfrm>
        </p:grpSpPr>
        <p:sp>
          <p:nvSpPr>
            <p:cNvPr id="76" name="等腰三角形 5"/>
            <p:cNvSpPr>
              <a:spLocks noChangeArrowheads="1"/>
            </p:cNvSpPr>
            <p:nvPr/>
          </p:nvSpPr>
          <p:spPr bwMode="auto">
            <a:xfrm>
              <a:off x="268942" y="0"/>
              <a:ext cx="259976" cy="161365"/>
            </a:xfrm>
            <a:prstGeom prst="triangle">
              <a:avLst>
                <a:gd name="adj" fmla="val 50000"/>
              </a:avLst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7" name="矩形 29"/>
            <p:cNvSpPr>
              <a:spLocks noChangeArrowheads="1"/>
            </p:cNvSpPr>
            <p:nvPr/>
          </p:nvSpPr>
          <p:spPr bwMode="auto">
            <a:xfrm>
              <a:off x="0" y="152400"/>
              <a:ext cx="779929" cy="259719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  <a:sym typeface="Calibri" pitchFamily="34" charset="0"/>
                </a:rPr>
                <a:t>2014</a:t>
              </a:r>
              <a:endParaRPr lang="zh-CN" altLang="en-US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1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100"/>
                            </p:stCondLst>
                            <p:childTnLst>
                              <p:par>
                                <p:cTn id="74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4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900"/>
                            </p:stCondLst>
                            <p:childTnLst>
                              <p:par>
                                <p:cTn id="11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3" grpId="0" build="allAtOnce" animBg="1"/>
      <p:bldP spid="80" grpId="0" animBg="1"/>
      <p:bldP spid="81" grpId="0" build="allAtOnce" animBg="1"/>
      <p:bldP spid="114" grpId="0"/>
      <p:bldP spid="115" grpId="0"/>
      <p:bldP spid="65" grpId="0" animBg="1"/>
      <p:bldP spid="67" grpId="0" build="allAtOnce" animBg="1"/>
      <p:bldP spid="55" grpId="0" animBg="1"/>
      <p:bldP spid="62" grpId="0" build="allAtOnce" animBg="1"/>
      <p:bldP spid="74" grpId="0" animBg="1"/>
      <p:bldP spid="75" grpId="0" build="allAtOnce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4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257917" y="2387654"/>
            <a:ext cx="1474124" cy="831123"/>
            <a:chOff x="3064783" y="2745894"/>
            <a:chExt cx="1911179" cy="939809"/>
          </a:xfrm>
        </p:grpSpPr>
        <p:sp>
          <p:nvSpPr>
            <p:cNvPr id="8" name="TextBox 7"/>
            <p:cNvSpPr txBox="1"/>
            <p:nvPr/>
          </p:nvSpPr>
          <p:spPr>
            <a:xfrm>
              <a:off x="3064784" y="3084591"/>
              <a:ext cx="15854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职位</a:t>
              </a:r>
              <a:r>
                <a:rPr lang="zh-CN" altLang="en-US" sz="1200" spc="-15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：项目总监</a:t>
              </a:r>
              <a:endParaRPr lang="zh-CN" altLang="en-US" sz="1200" spc="-15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64784" y="2745894"/>
              <a:ext cx="1911178" cy="36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姓名：</a:t>
              </a:r>
              <a:r>
                <a:rPr lang="en-US" altLang="zh-CN" sz="1500" dirty="0" err="1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Maryerur</a:t>
              </a:r>
              <a:r>
                <a:rPr lang="en-US" altLang="zh-CN" sz="1500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 </a:t>
              </a:r>
              <a:endParaRPr lang="zh-CN" altLang="en-US" sz="150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064783" y="3372481"/>
              <a:ext cx="19111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负责：创意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brightnessContrast bright="1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" t="4280" r="-71" b="33489"/>
          <a:stretch/>
        </p:blipFill>
        <p:spPr>
          <a:xfrm>
            <a:off x="1536794" y="2139435"/>
            <a:ext cx="1478461" cy="1472219"/>
          </a:xfrm>
          <a:prstGeom prst="ellipse">
            <a:avLst/>
          </a:prstGeom>
          <a:noFill/>
          <a:ln w="412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57" y="1996498"/>
            <a:ext cx="1408798" cy="1428641"/>
          </a:xfrm>
          <a:prstGeom prst="ellipse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26" y="2101305"/>
            <a:ext cx="1463383" cy="1486917"/>
          </a:xfrm>
          <a:prstGeom prst="ellipse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26" y="4378525"/>
            <a:ext cx="1463383" cy="1445143"/>
          </a:xfrm>
          <a:prstGeom prst="ellipse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38" y="4223139"/>
            <a:ext cx="1580237" cy="1516859"/>
          </a:xfrm>
          <a:prstGeom prst="ellipse">
            <a:avLst/>
          </a:prstGeom>
          <a:noFill/>
          <a:ln w="412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24" y="4150869"/>
            <a:ext cx="1606955" cy="1569203"/>
          </a:xfrm>
          <a:prstGeom prst="ellipse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3" name="组合 62"/>
          <p:cNvGrpSpPr/>
          <p:nvPr/>
        </p:nvGrpSpPr>
        <p:grpSpPr>
          <a:xfrm>
            <a:off x="6645187" y="2387654"/>
            <a:ext cx="1474124" cy="831123"/>
            <a:chOff x="3064783" y="2745894"/>
            <a:chExt cx="1911179" cy="939809"/>
          </a:xfrm>
        </p:grpSpPr>
        <p:sp>
          <p:nvSpPr>
            <p:cNvPr id="64" name="TextBox 63"/>
            <p:cNvSpPr txBox="1"/>
            <p:nvPr/>
          </p:nvSpPr>
          <p:spPr>
            <a:xfrm>
              <a:off x="3064784" y="3084591"/>
              <a:ext cx="15854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职位</a:t>
              </a:r>
              <a:r>
                <a:rPr lang="zh-CN" altLang="en-US" sz="1200" spc="-15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：项目总监</a:t>
              </a:r>
              <a:endParaRPr lang="zh-CN" altLang="en-US" sz="1200" spc="-15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064784" y="2745894"/>
              <a:ext cx="1911178" cy="36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姓名：</a:t>
              </a:r>
              <a:r>
                <a:rPr lang="en-US" altLang="zh-CN" sz="1500" dirty="0" err="1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Maryerur</a:t>
              </a:r>
              <a:r>
                <a:rPr lang="en-US" altLang="zh-CN" sz="1500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 </a:t>
              </a:r>
              <a:endParaRPr lang="zh-CN" altLang="en-US" sz="150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064783" y="3372481"/>
              <a:ext cx="19111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负责：创意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827175" y="2387654"/>
            <a:ext cx="1474124" cy="831123"/>
            <a:chOff x="3064783" y="2745894"/>
            <a:chExt cx="1911179" cy="939809"/>
          </a:xfrm>
        </p:grpSpPr>
        <p:sp>
          <p:nvSpPr>
            <p:cNvPr id="77" name="TextBox 76"/>
            <p:cNvSpPr txBox="1"/>
            <p:nvPr/>
          </p:nvSpPr>
          <p:spPr>
            <a:xfrm>
              <a:off x="3064784" y="3084591"/>
              <a:ext cx="15854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职位</a:t>
              </a:r>
              <a:r>
                <a:rPr lang="zh-CN" altLang="en-US" sz="1200" spc="-15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：项目总监</a:t>
              </a:r>
              <a:endParaRPr lang="zh-CN" altLang="en-US" sz="1200" spc="-15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64784" y="2745894"/>
              <a:ext cx="1911178" cy="36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姓名：</a:t>
              </a:r>
              <a:r>
                <a:rPr lang="en-US" altLang="zh-CN" sz="1500" dirty="0" err="1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Maryerur</a:t>
              </a:r>
              <a:r>
                <a:rPr lang="en-US" altLang="zh-CN" sz="1500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 </a:t>
              </a:r>
              <a:endParaRPr lang="zh-CN" altLang="en-US" sz="150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64783" y="3372481"/>
              <a:ext cx="19111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负责：创意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257917" y="4566006"/>
            <a:ext cx="1474124" cy="831123"/>
            <a:chOff x="3064783" y="2745894"/>
            <a:chExt cx="1911179" cy="939809"/>
          </a:xfrm>
        </p:grpSpPr>
        <p:sp>
          <p:nvSpPr>
            <p:cNvPr id="81" name="TextBox 80"/>
            <p:cNvSpPr txBox="1"/>
            <p:nvPr/>
          </p:nvSpPr>
          <p:spPr>
            <a:xfrm>
              <a:off x="3064784" y="3084591"/>
              <a:ext cx="15854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职位</a:t>
              </a:r>
              <a:r>
                <a:rPr lang="zh-CN" altLang="en-US" sz="1200" spc="-15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：项目总监</a:t>
              </a:r>
              <a:endParaRPr lang="zh-CN" altLang="en-US" sz="1200" spc="-15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064784" y="2745894"/>
              <a:ext cx="1911178" cy="36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姓名：</a:t>
              </a:r>
              <a:r>
                <a:rPr lang="en-US" altLang="zh-CN" sz="1500" dirty="0" err="1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Maryerur</a:t>
              </a:r>
              <a:r>
                <a:rPr lang="en-US" altLang="zh-CN" sz="1500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 </a:t>
              </a:r>
              <a:endParaRPr lang="zh-CN" altLang="en-US" sz="150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064783" y="3372481"/>
              <a:ext cx="19111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负责：创意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645187" y="4566006"/>
            <a:ext cx="1474124" cy="831123"/>
            <a:chOff x="3064783" y="2745894"/>
            <a:chExt cx="1911179" cy="939809"/>
          </a:xfrm>
        </p:grpSpPr>
        <p:sp>
          <p:nvSpPr>
            <p:cNvPr id="86" name="TextBox 85"/>
            <p:cNvSpPr txBox="1"/>
            <p:nvPr/>
          </p:nvSpPr>
          <p:spPr>
            <a:xfrm>
              <a:off x="3064784" y="3084591"/>
              <a:ext cx="15854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职位</a:t>
              </a:r>
              <a:r>
                <a:rPr lang="zh-CN" altLang="en-US" sz="1200" spc="-15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：项目总监</a:t>
              </a:r>
              <a:endParaRPr lang="zh-CN" altLang="en-US" sz="1200" spc="-15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064784" y="2745894"/>
              <a:ext cx="1911178" cy="36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姓名：</a:t>
              </a:r>
              <a:r>
                <a:rPr lang="en-US" altLang="zh-CN" sz="1500" dirty="0" err="1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Maryerur</a:t>
              </a:r>
              <a:r>
                <a:rPr lang="en-US" altLang="zh-CN" sz="1500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 </a:t>
              </a:r>
              <a:endParaRPr lang="zh-CN" altLang="en-US" sz="150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064783" y="3372481"/>
              <a:ext cx="19111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负责：创意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9827175" y="4566006"/>
            <a:ext cx="1474124" cy="831123"/>
            <a:chOff x="3064783" y="2745894"/>
            <a:chExt cx="1911179" cy="939809"/>
          </a:xfrm>
        </p:grpSpPr>
        <p:sp>
          <p:nvSpPr>
            <p:cNvPr id="94" name="TextBox 93"/>
            <p:cNvSpPr txBox="1"/>
            <p:nvPr/>
          </p:nvSpPr>
          <p:spPr>
            <a:xfrm>
              <a:off x="3064784" y="3084591"/>
              <a:ext cx="15854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职位</a:t>
              </a:r>
              <a:r>
                <a:rPr lang="zh-CN" altLang="en-US" sz="1200" spc="-15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：项目总监</a:t>
              </a:r>
              <a:endParaRPr lang="zh-CN" altLang="en-US" sz="1200" spc="-15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064784" y="2745894"/>
              <a:ext cx="1911178" cy="36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姓名：</a:t>
              </a:r>
              <a:r>
                <a:rPr lang="en-US" altLang="zh-CN" sz="1500" dirty="0" err="1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Maryerur</a:t>
              </a:r>
              <a:r>
                <a:rPr lang="en-US" altLang="zh-CN" sz="1500" dirty="0">
                  <a:solidFill>
                    <a:srgbClr val="CB1B3D"/>
                  </a:solidFill>
                  <a:latin typeface="黑体" pitchFamily="49" charset="-122"/>
                  <a:ea typeface="黑体" pitchFamily="49" charset="-122"/>
                </a:rPr>
                <a:t> </a:t>
              </a:r>
              <a:endParaRPr lang="zh-CN" altLang="en-US" sz="1500" dirty="0">
                <a:solidFill>
                  <a:srgbClr val="CB1B3D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064783" y="3372481"/>
              <a:ext cx="1911178" cy="31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-15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itchFamily="49" charset="-122"/>
                  <a:ea typeface="黑体" pitchFamily="49" charset="-122"/>
                </a:rPr>
                <a:t>负责：创意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61" name="矩形 60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64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67" name="椭圆 66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68" name="椭圆 67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工作概述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24391" y="586297"/>
            <a:ext cx="20708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团队介绍</a:t>
            </a:r>
            <a:endParaRPr lang="en-US" altLang="zh-CN" sz="24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8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Team Introduction</a:t>
            </a:r>
            <a:endParaRPr lang="zh-CN" altLang="en-US" sz="18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</p:grpSpPr>
        <p:sp>
          <p:nvSpPr>
            <p:cNvPr id="85" name="矩形 84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矩形 51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06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74"/>
          <p:cNvSpPr>
            <a:spLocks/>
          </p:cNvSpPr>
          <p:nvPr/>
        </p:nvSpPr>
        <p:spPr bwMode="auto">
          <a:xfrm>
            <a:off x="5921381" y="2242491"/>
            <a:ext cx="6294510" cy="719535"/>
          </a:xfrm>
          <a:custGeom>
            <a:avLst/>
            <a:gdLst>
              <a:gd name="T0" fmla="*/ 38 w 1054"/>
              <a:gd name="T1" fmla="*/ 0 h 161"/>
              <a:gd name="T2" fmla="*/ 1054 w 1054"/>
              <a:gd name="T3" fmla="*/ 0 h 161"/>
              <a:gd name="T4" fmla="*/ 1054 w 1054"/>
              <a:gd name="T5" fmla="*/ 161 h 161"/>
              <a:gd name="T6" fmla="*/ 0 w 1054"/>
              <a:gd name="T7" fmla="*/ 161 h 161"/>
              <a:gd name="T8" fmla="*/ 38 w 1054"/>
              <a:gd name="T9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4" h="161">
                <a:moveTo>
                  <a:pt x="38" y="0"/>
                </a:moveTo>
                <a:lnTo>
                  <a:pt x="1054" y="0"/>
                </a:lnTo>
                <a:lnTo>
                  <a:pt x="1054" y="161"/>
                </a:lnTo>
                <a:lnTo>
                  <a:pt x="0" y="161"/>
                </a:lnTo>
                <a:lnTo>
                  <a:pt x="38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14309842" y="150941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4534352" y="1047753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8353191" y="1055996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8164697" y="151765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057379" y="3127029"/>
            <a:ext cx="3799741" cy="8125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您的内容打在这里，或者通过复制您的文本后，您的内容打在这里，或者通过复制您的文本后，</a:t>
            </a:r>
          </a:p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052521" y="3745558"/>
            <a:ext cx="3732590" cy="8125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您的内容打在这里，或者通过复制您的文本后，您的内容打在这里，或者通过复制您的文本后，</a:t>
            </a:r>
          </a:p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052521" y="4443517"/>
            <a:ext cx="3732590" cy="8125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您的内容打在这里，或者通过复制您的文本后，您的内容打在这里，或者通过复制您的文本后，</a:t>
            </a:r>
          </a:p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052521" y="5178218"/>
            <a:ext cx="4040484" cy="8125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您的内容打在这里，或者通过复制您的文本后，您的内容打在这里，或者通过复制您的文本后，</a:t>
            </a:r>
          </a:p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342109" y="2377338"/>
            <a:ext cx="184418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项目计划</a:t>
            </a:r>
            <a:endParaRPr lang="zh-CN" altLang="en-US" sz="24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15422" y="3345495"/>
            <a:ext cx="1211373" cy="2132206"/>
            <a:chOff x="5615422" y="3345495"/>
            <a:chExt cx="1211373" cy="2132206"/>
          </a:xfrm>
        </p:grpSpPr>
        <p:grpSp>
          <p:nvGrpSpPr>
            <p:cNvPr id="11" name="组合 10"/>
            <p:cNvGrpSpPr/>
            <p:nvPr/>
          </p:nvGrpSpPr>
          <p:grpSpPr>
            <a:xfrm>
              <a:off x="5615422" y="3379246"/>
              <a:ext cx="1211373" cy="2060941"/>
              <a:chOff x="5979346" y="3516214"/>
              <a:chExt cx="847449" cy="2060941"/>
            </a:xfrm>
          </p:grpSpPr>
          <p:cxnSp>
            <p:nvCxnSpPr>
              <p:cNvPr id="3" name="直接连接符 2"/>
              <p:cNvCxnSpPr/>
              <p:nvPr/>
            </p:nvCxnSpPr>
            <p:spPr>
              <a:xfrm flipV="1">
                <a:off x="6448732" y="3516214"/>
                <a:ext cx="33257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 flipV="1">
                <a:off x="6095206" y="4182396"/>
                <a:ext cx="687967" cy="168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 flipV="1">
                <a:off x="5979346" y="5568121"/>
                <a:ext cx="803827" cy="90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V="1">
                <a:off x="6022968" y="4920560"/>
                <a:ext cx="803827" cy="90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椭圆 97"/>
            <p:cNvSpPr/>
            <p:nvPr/>
          </p:nvSpPr>
          <p:spPr>
            <a:xfrm>
              <a:off x="6740975" y="3345495"/>
              <a:ext cx="67501" cy="675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>
              <a:off x="6726463" y="4024476"/>
              <a:ext cx="67501" cy="675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>
              <a:off x="6726463" y="4749307"/>
              <a:ext cx="67501" cy="675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>
              <a:off x="6734077" y="5410200"/>
              <a:ext cx="67501" cy="675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7814577" y="2314498"/>
            <a:ext cx="3799741" cy="8125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您的内容打在这里，或者通过复制您的文本后，您的内容打在这里，或者通过复制您的文本后，</a:t>
            </a:r>
          </a:p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8" t="23799" r="7235" b="16813"/>
          <a:stretch/>
        </p:blipFill>
        <p:spPr>
          <a:xfrm>
            <a:off x="796413" y="2242491"/>
            <a:ext cx="5182934" cy="3490399"/>
          </a:xfrm>
          <a:prstGeom prst="rect">
            <a:avLst/>
          </a:prstGeom>
        </p:spPr>
      </p:pic>
      <p:sp>
        <p:nvSpPr>
          <p:cNvPr id="80" name="Freeform 71"/>
          <p:cNvSpPr>
            <a:spLocks/>
          </p:cNvSpPr>
          <p:nvPr/>
        </p:nvSpPr>
        <p:spPr bwMode="auto">
          <a:xfrm>
            <a:off x="5781783" y="3153486"/>
            <a:ext cx="715106" cy="400709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>
                    <a:lumMod val="95000"/>
                  </a:schemeClr>
                </a:solidFill>
                <a:latin typeface="方正大黑_GBK" pitchFamily="65" charset="-122"/>
                <a:ea typeface="方正大黑_GBK" pitchFamily="65" charset="-122"/>
              </a:rPr>
              <a:t>01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113" name="Freeform 71"/>
          <p:cNvSpPr>
            <a:spLocks/>
          </p:cNvSpPr>
          <p:nvPr/>
        </p:nvSpPr>
        <p:spPr bwMode="auto">
          <a:xfrm>
            <a:off x="5615422" y="3840633"/>
            <a:ext cx="715106" cy="400709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方正大黑_GBK" pitchFamily="65" charset="-122"/>
                <a:ea typeface="方正大黑_GBK" pitchFamily="65" charset="-122"/>
              </a:rPr>
              <a:t>02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方正大黑_GBK" pitchFamily="65" charset="-122"/>
              <a:ea typeface="方正大黑_GBK" pitchFamily="65" charset="-122"/>
            </a:endParaRPr>
          </a:p>
          <a:p>
            <a:endParaRPr lang="zh-CN" altLang="en-US" dirty="0"/>
          </a:p>
        </p:txBody>
      </p:sp>
      <p:sp>
        <p:nvSpPr>
          <p:cNvPr id="114" name="Freeform 71"/>
          <p:cNvSpPr>
            <a:spLocks/>
          </p:cNvSpPr>
          <p:nvPr/>
        </p:nvSpPr>
        <p:spPr bwMode="auto">
          <a:xfrm>
            <a:off x="5434543" y="4527777"/>
            <a:ext cx="715106" cy="400709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方正大黑_GBK" pitchFamily="65" charset="-122"/>
                <a:ea typeface="方正大黑_GBK" pitchFamily="65" charset="-122"/>
              </a:rPr>
              <a:t>03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方正大黑_GBK" pitchFamily="65" charset="-122"/>
              <a:ea typeface="方正大黑_GBK" pitchFamily="65" charset="-122"/>
            </a:endParaRPr>
          </a:p>
          <a:p>
            <a:endParaRPr lang="zh-CN" altLang="en-US" dirty="0"/>
          </a:p>
        </p:txBody>
      </p:sp>
      <p:sp>
        <p:nvSpPr>
          <p:cNvPr id="118" name="Freeform 71"/>
          <p:cNvSpPr>
            <a:spLocks/>
          </p:cNvSpPr>
          <p:nvPr/>
        </p:nvSpPr>
        <p:spPr bwMode="auto">
          <a:xfrm>
            <a:off x="5247857" y="5214921"/>
            <a:ext cx="715106" cy="400709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方正大黑_GBK" pitchFamily="65" charset="-122"/>
                <a:ea typeface="方正大黑_GBK" pitchFamily="65" charset="-122"/>
              </a:rPr>
              <a:t>04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方正大黑_GBK" pitchFamily="65" charset="-122"/>
              <a:ea typeface="方正大黑_GBK" pitchFamily="65" charset="-122"/>
            </a:endParaRPr>
          </a:p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49" name="矩形 48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等腰三角形 49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52" name="椭圆 51"/>
            <p:cNvSpPr/>
            <p:nvPr/>
          </p:nvSpPr>
          <p:spPr>
            <a:xfrm flipH="1" flipV="1">
              <a:off x="622598" y="695550"/>
              <a:ext cx="1369947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53" name="椭圆 52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工作概述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24391" y="586297"/>
            <a:ext cx="20708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项目介绍</a:t>
            </a:r>
            <a:endParaRPr lang="en-US" altLang="zh-CN" sz="24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8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Project Plan</a:t>
            </a:r>
            <a:endParaRPr lang="zh-CN" altLang="en-US" sz="18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</p:grpSpPr>
        <p:sp>
          <p:nvSpPr>
            <p:cNvPr id="71" name="矩形 70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2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947" y="6597352"/>
            <a:ext cx="12235360" cy="269640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28969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20" grpId="0"/>
      <p:bldP spid="122" grpId="0"/>
      <p:bldP spid="130" grpId="0"/>
      <p:bldP spid="131" grpId="0"/>
      <p:bldP spid="139" grpId="0"/>
      <p:bldP spid="161" grpId="0"/>
      <p:bldP spid="80" grpId="0" animBg="1"/>
      <p:bldP spid="113" grpId="0" animBg="1"/>
      <p:bldP spid="114" grpId="0" animBg="1"/>
      <p:bldP spid="118" grpId="0" animBg="1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4309842" y="150941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4534352" y="1047753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8353191" y="1055996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8164697" y="151765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73" y="1986826"/>
            <a:ext cx="2107181" cy="169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73" y="3959762"/>
            <a:ext cx="2107181" cy="163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75" y="2003466"/>
            <a:ext cx="2070913" cy="16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64" y="3959762"/>
            <a:ext cx="2092828" cy="1633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8503778" y="2237214"/>
            <a:ext cx="2283434" cy="3173134"/>
            <a:chOff x="8503778" y="2237214"/>
            <a:chExt cx="2283434" cy="3173134"/>
          </a:xfrm>
        </p:grpSpPr>
        <p:sp>
          <p:nvSpPr>
            <p:cNvPr id="43" name="TextBox 42"/>
            <p:cNvSpPr txBox="1"/>
            <p:nvPr/>
          </p:nvSpPr>
          <p:spPr>
            <a:xfrm>
              <a:off x="8503778" y="2798119"/>
              <a:ext cx="2232248" cy="54905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03778" y="2279309"/>
              <a:ext cx="1774276" cy="488724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重点</a:t>
              </a:r>
              <a:endParaRPr lang="zh-CN" altLang="en-US" sz="24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554964" y="4861297"/>
              <a:ext cx="2232248" cy="54905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554964" y="4301768"/>
              <a:ext cx="1774276" cy="488724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重点</a:t>
              </a:r>
              <a:endParaRPr lang="zh-CN" altLang="en-US" sz="24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endParaRPr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9390916" y="2237214"/>
              <a:ext cx="592638" cy="547837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r>
                <a:rPr lang="en-US" altLang="zh-CN" sz="3200" dirty="0">
                  <a:solidFill>
                    <a:prstClr val="white"/>
                  </a:solidFill>
                </a:rPr>
                <a:t>B</a:t>
              </a:r>
              <a:endParaRPr lang="zh-CN" alt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9442102" y="4259085"/>
              <a:ext cx="592638" cy="547837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r>
                <a:rPr lang="en-US" altLang="zh-CN" sz="3200" dirty="0">
                  <a:solidFill>
                    <a:prstClr val="white"/>
                  </a:solidFill>
                </a:rPr>
                <a:t>C</a:t>
              </a:r>
              <a:endParaRPr lang="zh-CN" altLang="en-US" sz="3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70670" y="2419796"/>
            <a:ext cx="2281730" cy="2877582"/>
            <a:chOff x="1270670" y="2419796"/>
            <a:chExt cx="2281730" cy="2877582"/>
          </a:xfrm>
        </p:grpSpPr>
        <p:sp>
          <p:nvSpPr>
            <p:cNvPr id="41" name="TextBox 40"/>
            <p:cNvSpPr txBox="1"/>
            <p:nvPr/>
          </p:nvSpPr>
          <p:spPr>
            <a:xfrm>
              <a:off x="1296420" y="3022003"/>
              <a:ext cx="2232248" cy="54905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78124" y="2509979"/>
              <a:ext cx="1774276" cy="489878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rgbClr val="CB1B3D"/>
                  </a:solidFill>
                  <a:latin typeface="方正黑体_GBK" pitchFamily="65" charset="-122"/>
                  <a:ea typeface="方正黑体_GBK" pitchFamily="65" charset="-122"/>
                  <a:cs typeface="华文黑体" pitchFamily="2" charset="-122"/>
                </a:rPr>
                <a:t>重点</a:t>
              </a:r>
              <a:endParaRPr lang="zh-CN" altLang="en-US" sz="2400" dirty="0">
                <a:solidFill>
                  <a:srgbClr val="CB1B3D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70670" y="4748327"/>
              <a:ext cx="2232248" cy="54905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28642" y="4245950"/>
              <a:ext cx="1774276" cy="488724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rgbClr val="CB1B3D"/>
                  </a:solidFill>
                  <a:latin typeface="微软雅黑" pitchFamily="34" charset="-122"/>
                  <a:ea typeface="微软雅黑" pitchFamily="34" charset="-122"/>
                  <a:cs typeface="华文黑体" pitchFamily="2" charset="-122"/>
                </a:rPr>
                <a:t>重点</a:t>
              </a:r>
              <a:endParaRPr lang="zh-CN" altLang="en-US" sz="2400" dirty="0">
                <a:solidFill>
                  <a:srgbClr val="CB1B3D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endParaRPr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2125863" y="2419796"/>
              <a:ext cx="592638" cy="547837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r>
                <a:rPr lang="en-US" altLang="zh-CN" sz="3200" dirty="0">
                  <a:solidFill>
                    <a:prstClr val="white"/>
                  </a:solidFill>
                </a:rPr>
                <a:t>A</a:t>
              </a:r>
              <a:endParaRPr lang="zh-CN" alt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3" name="圆角矩形 72"/>
            <p:cNvSpPr/>
            <p:nvPr/>
          </p:nvSpPr>
          <p:spPr>
            <a:xfrm>
              <a:off x="2100113" y="4221088"/>
              <a:ext cx="592638" cy="547837"/>
            </a:xfrm>
            <a:prstGeom prst="round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r>
                <a:rPr lang="en-US" altLang="zh-CN" sz="3200" dirty="0">
                  <a:solidFill>
                    <a:prstClr val="white"/>
                  </a:solidFill>
                </a:rPr>
                <a:t>D</a:t>
              </a:r>
              <a:endParaRPr lang="zh-CN" altLang="en-US" sz="3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67" name="矩形 66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等腰三角形 67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74" name="椭圆 73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75" name="椭圆 74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工作概述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024391" y="586297"/>
            <a:ext cx="20708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项目重点</a:t>
            </a:r>
            <a:endParaRPr lang="en-US" altLang="zh-CN" sz="24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8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Key projects</a:t>
            </a:r>
            <a:endParaRPr lang="zh-CN" altLang="en-US" sz="18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10692001" y="378416"/>
            <a:ext cx="1508572" cy="840833"/>
            <a:chOff x="2662738" y="3212811"/>
            <a:chExt cx="1508572" cy="840833"/>
          </a:xfrm>
        </p:grpSpPr>
        <p:sp>
          <p:nvSpPr>
            <p:cNvPr id="81" name="矩形 80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矩形 59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0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4309842" y="150941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4534352" y="1047753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8353191" y="1055996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8164697" y="151765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12" name="矩形 111"/>
          <p:cNvSpPr/>
          <p:nvPr/>
        </p:nvSpPr>
        <p:spPr>
          <a:xfrm>
            <a:off x="2085453" y="4629259"/>
            <a:ext cx="1361688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/>
          <p:cNvSpPr/>
          <p:nvPr/>
        </p:nvSpPr>
        <p:spPr>
          <a:xfrm>
            <a:off x="2086022" y="3951251"/>
            <a:ext cx="2024806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>
            <a:off x="2086022" y="3273242"/>
            <a:ext cx="2851927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/>
          <p:cNvSpPr/>
          <p:nvPr/>
        </p:nvSpPr>
        <p:spPr>
          <a:xfrm>
            <a:off x="2086022" y="2595233"/>
            <a:ext cx="3118273" cy="28800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85451" y="2010617"/>
            <a:ext cx="3985040" cy="3365639"/>
            <a:chOff x="2085451" y="2010617"/>
            <a:chExt cx="3985040" cy="3365639"/>
          </a:xfrm>
        </p:grpSpPr>
        <p:cxnSp>
          <p:nvCxnSpPr>
            <p:cNvPr id="118" name="直接箭头连接符 117"/>
            <p:cNvCxnSpPr/>
            <p:nvPr/>
          </p:nvCxnSpPr>
          <p:spPr>
            <a:xfrm>
              <a:off x="2086024" y="5376256"/>
              <a:ext cx="398446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/>
            <p:cNvCxnSpPr/>
            <p:nvPr/>
          </p:nvCxnSpPr>
          <p:spPr>
            <a:xfrm flipV="1">
              <a:off x="2085451" y="2010617"/>
              <a:ext cx="571" cy="3344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/>
          <p:cNvSpPr txBox="1"/>
          <p:nvPr/>
        </p:nvSpPr>
        <p:spPr>
          <a:xfrm>
            <a:off x="7583852" y="1556792"/>
            <a:ext cx="1472634" cy="3847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添加内容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5" name="图片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10" y="3878077"/>
            <a:ext cx="3638931" cy="1639155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7597859" y="1922346"/>
            <a:ext cx="3249873" cy="5290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133" name="任意多边形 132"/>
          <p:cNvSpPr/>
          <p:nvPr/>
        </p:nvSpPr>
        <p:spPr>
          <a:xfrm>
            <a:off x="4599268" y="2712862"/>
            <a:ext cx="1323976" cy="2647951"/>
          </a:xfrm>
          <a:custGeom>
            <a:avLst/>
            <a:gdLst>
              <a:gd name="connsiteX0" fmla="*/ 0 w 1323975"/>
              <a:gd name="connsiteY0" fmla="*/ 2647950 h 2647950"/>
              <a:gd name="connsiteX1" fmla="*/ 190500 w 1323975"/>
              <a:gd name="connsiteY1" fmla="*/ 2314575 h 2647950"/>
              <a:gd name="connsiteX2" fmla="*/ 219075 w 1323975"/>
              <a:gd name="connsiteY2" fmla="*/ 2238375 h 2647950"/>
              <a:gd name="connsiteX3" fmla="*/ 247650 w 1323975"/>
              <a:gd name="connsiteY3" fmla="*/ 2076450 h 2647950"/>
              <a:gd name="connsiteX4" fmla="*/ 276225 w 1323975"/>
              <a:gd name="connsiteY4" fmla="*/ 1905000 h 2647950"/>
              <a:gd name="connsiteX5" fmla="*/ 304800 w 1323975"/>
              <a:gd name="connsiteY5" fmla="*/ 1914525 h 2647950"/>
              <a:gd name="connsiteX6" fmla="*/ 371475 w 1323975"/>
              <a:gd name="connsiteY6" fmla="*/ 1990725 h 2647950"/>
              <a:gd name="connsiteX7" fmla="*/ 390525 w 1323975"/>
              <a:gd name="connsiteY7" fmla="*/ 2019300 h 2647950"/>
              <a:gd name="connsiteX8" fmla="*/ 447675 w 1323975"/>
              <a:gd name="connsiteY8" fmla="*/ 2066925 h 2647950"/>
              <a:gd name="connsiteX9" fmla="*/ 504825 w 1323975"/>
              <a:gd name="connsiteY9" fmla="*/ 2085975 h 2647950"/>
              <a:gd name="connsiteX10" fmla="*/ 542925 w 1323975"/>
              <a:gd name="connsiteY10" fmla="*/ 2076450 h 2647950"/>
              <a:gd name="connsiteX11" fmla="*/ 552450 w 1323975"/>
              <a:gd name="connsiteY11" fmla="*/ 2047875 h 2647950"/>
              <a:gd name="connsiteX12" fmla="*/ 571500 w 1323975"/>
              <a:gd name="connsiteY12" fmla="*/ 1981200 h 2647950"/>
              <a:gd name="connsiteX13" fmla="*/ 600075 w 1323975"/>
              <a:gd name="connsiteY13" fmla="*/ 1857375 h 2647950"/>
              <a:gd name="connsiteX14" fmla="*/ 619125 w 1323975"/>
              <a:gd name="connsiteY14" fmla="*/ 1762125 h 2647950"/>
              <a:gd name="connsiteX15" fmla="*/ 638175 w 1323975"/>
              <a:gd name="connsiteY15" fmla="*/ 1704975 h 2647950"/>
              <a:gd name="connsiteX16" fmla="*/ 657225 w 1323975"/>
              <a:gd name="connsiteY16" fmla="*/ 1638300 h 2647950"/>
              <a:gd name="connsiteX17" fmla="*/ 676275 w 1323975"/>
              <a:gd name="connsiteY17" fmla="*/ 1428750 h 2647950"/>
              <a:gd name="connsiteX18" fmla="*/ 685800 w 1323975"/>
              <a:gd name="connsiteY18" fmla="*/ 1362075 h 2647950"/>
              <a:gd name="connsiteX19" fmla="*/ 704850 w 1323975"/>
              <a:gd name="connsiteY19" fmla="*/ 1323975 h 2647950"/>
              <a:gd name="connsiteX20" fmla="*/ 790575 w 1323975"/>
              <a:gd name="connsiteY20" fmla="*/ 1323975 h 2647950"/>
              <a:gd name="connsiteX21" fmla="*/ 809625 w 1323975"/>
              <a:gd name="connsiteY21" fmla="*/ 1352550 h 2647950"/>
              <a:gd name="connsiteX22" fmla="*/ 885825 w 1323975"/>
              <a:gd name="connsiteY22" fmla="*/ 1428750 h 2647950"/>
              <a:gd name="connsiteX23" fmla="*/ 904875 w 1323975"/>
              <a:gd name="connsiteY23" fmla="*/ 1466850 h 2647950"/>
              <a:gd name="connsiteX24" fmla="*/ 962025 w 1323975"/>
              <a:gd name="connsiteY24" fmla="*/ 1504950 h 2647950"/>
              <a:gd name="connsiteX25" fmla="*/ 1009650 w 1323975"/>
              <a:gd name="connsiteY25" fmla="*/ 1276350 h 2647950"/>
              <a:gd name="connsiteX26" fmla="*/ 1038225 w 1323975"/>
              <a:gd name="connsiteY26" fmla="*/ 1143000 h 2647950"/>
              <a:gd name="connsiteX27" fmla="*/ 1057275 w 1323975"/>
              <a:gd name="connsiteY27" fmla="*/ 990600 h 2647950"/>
              <a:gd name="connsiteX28" fmla="*/ 1066800 w 1323975"/>
              <a:gd name="connsiteY28" fmla="*/ 895350 h 2647950"/>
              <a:gd name="connsiteX29" fmla="*/ 1104900 w 1323975"/>
              <a:gd name="connsiteY29" fmla="*/ 790575 h 2647950"/>
              <a:gd name="connsiteX30" fmla="*/ 1143000 w 1323975"/>
              <a:gd name="connsiteY30" fmla="*/ 638175 h 2647950"/>
              <a:gd name="connsiteX31" fmla="*/ 1238250 w 1323975"/>
              <a:gd name="connsiteY31" fmla="*/ 314325 h 2647950"/>
              <a:gd name="connsiteX32" fmla="*/ 1266825 w 1323975"/>
              <a:gd name="connsiteY32" fmla="*/ 200025 h 2647950"/>
              <a:gd name="connsiteX33" fmla="*/ 1304925 w 1323975"/>
              <a:gd name="connsiteY33" fmla="*/ 76200 h 2647950"/>
              <a:gd name="connsiteX34" fmla="*/ 1323975 w 1323975"/>
              <a:gd name="connsiteY34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23975" h="2647950">
                <a:moveTo>
                  <a:pt x="0" y="2647950"/>
                </a:moveTo>
                <a:cubicBezTo>
                  <a:pt x="28342" y="2600123"/>
                  <a:pt x="147318" y="2413277"/>
                  <a:pt x="190500" y="2314575"/>
                </a:cubicBezTo>
                <a:cubicBezTo>
                  <a:pt x="201373" y="2289722"/>
                  <a:pt x="209550" y="2263775"/>
                  <a:pt x="219075" y="2238375"/>
                </a:cubicBezTo>
                <a:cubicBezTo>
                  <a:pt x="242936" y="2071348"/>
                  <a:pt x="210125" y="2292217"/>
                  <a:pt x="247650" y="2076450"/>
                </a:cubicBezTo>
                <a:cubicBezTo>
                  <a:pt x="290673" y="1829065"/>
                  <a:pt x="250171" y="2035272"/>
                  <a:pt x="276225" y="1905000"/>
                </a:cubicBezTo>
                <a:cubicBezTo>
                  <a:pt x="285750" y="1908175"/>
                  <a:pt x="296630" y="1908689"/>
                  <a:pt x="304800" y="1914525"/>
                </a:cubicBezTo>
                <a:cubicBezTo>
                  <a:pt x="329245" y="1931985"/>
                  <a:pt x="354115" y="1966421"/>
                  <a:pt x="371475" y="1990725"/>
                </a:cubicBezTo>
                <a:cubicBezTo>
                  <a:pt x="378129" y="2000040"/>
                  <a:pt x="383196" y="2010506"/>
                  <a:pt x="390525" y="2019300"/>
                </a:cubicBezTo>
                <a:cubicBezTo>
                  <a:pt x="403720" y="2035134"/>
                  <a:pt x="427842" y="2058110"/>
                  <a:pt x="447675" y="2066925"/>
                </a:cubicBezTo>
                <a:cubicBezTo>
                  <a:pt x="466025" y="2075080"/>
                  <a:pt x="485775" y="2079625"/>
                  <a:pt x="504825" y="2085975"/>
                </a:cubicBezTo>
                <a:cubicBezTo>
                  <a:pt x="517525" y="2082800"/>
                  <a:pt x="532703" y="2084628"/>
                  <a:pt x="542925" y="2076450"/>
                </a:cubicBezTo>
                <a:cubicBezTo>
                  <a:pt x="550765" y="2070178"/>
                  <a:pt x="549565" y="2057492"/>
                  <a:pt x="552450" y="2047875"/>
                </a:cubicBezTo>
                <a:cubicBezTo>
                  <a:pt x="559092" y="2025735"/>
                  <a:pt x="565894" y="2003624"/>
                  <a:pt x="571500" y="1981200"/>
                </a:cubicBezTo>
                <a:cubicBezTo>
                  <a:pt x="581774" y="1940105"/>
                  <a:pt x="591077" y="1898768"/>
                  <a:pt x="600075" y="1857375"/>
                </a:cubicBezTo>
                <a:cubicBezTo>
                  <a:pt x="606953" y="1825735"/>
                  <a:pt x="611272" y="1793537"/>
                  <a:pt x="619125" y="1762125"/>
                </a:cubicBezTo>
                <a:cubicBezTo>
                  <a:pt x="623995" y="1742644"/>
                  <a:pt x="632270" y="1724167"/>
                  <a:pt x="638175" y="1704975"/>
                </a:cubicBezTo>
                <a:cubicBezTo>
                  <a:pt x="644973" y="1682883"/>
                  <a:pt x="650875" y="1660525"/>
                  <a:pt x="657225" y="1638300"/>
                </a:cubicBezTo>
                <a:cubicBezTo>
                  <a:pt x="663575" y="1568450"/>
                  <a:pt x="669058" y="1498516"/>
                  <a:pt x="676275" y="1428750"/>
                </a:cubicBezTo>
                <a:cubicBezTo>
                  <a:pt x="678585" y="1406419"/>
                  <a:pt x="679893" y="1383735"/>
                  <a:pt x="685800" y="1362075"/>
                </a:cubicBezTo>
                <a:cubicBezTo>
                  <a:pt x="689536" y="1348376"/>
                  <a:pt x="698500" y="1336675"/>
                  <a:pt x="704850" y="1323975"/>
                </a:cubicBezTo>
                <a:cubicBezTo>
                  <a:pt x="718783" y="1254312"/>
                  <a:pt x="703360" y="1254203"/>
                  <a:pt x="790575" y="1323975"/>
                </a:cubicBezTo>
                <a:cubicBezTo>
                  <a:pt x="799514" y="1331126"/>
                  <a:pt x="801924" y="1344079"/>
                  <a:pt x="809625" y="1352550"/>
                </a:cubicBezTo>
                <a:cubicBezTo>
                  <a:pt x="833788" y="1379129"/>
                  <a:pt x="860425" y="1403350"/>
                  <a:pt x="885825" y="1428750"/>
                </a:cubicBezTo>
                <a:cubicBezTo>
                  <a:pt x="895865" y="1438790"/>
                  <a:pt x="896622" y="1455296"/>
                  <a:pt x="904875" y="1466850"/>
                </a:cubicBezTo>
                <a:cubicBezTo>
                  <a:pt x="927172" y="1498065"/>
                  <a:pt x="930642" y="1494489"/>
                  <a:pt x="962025" y="1504950"/>
                </a:cubicBezTo>
                <a:cubicBezTo>
                  <a:pt x="1015096" y="1310357"/>
                  <a:pt x="969513" y="1493091"/>
                  <a:pt x="1009650" y="1276350"/>
                </a:cubicBezTo>
                <a:cubicBezTo>
                  <a:pt x="1017928" y="1231651"/>
                  <a:pt x="1030752" y="1187841"/>
                  <a:pt x="1038225" y="1143000"/>
                </a:cubicBezTo>
                <a:cubicBezTo>
                  <a:pt x="1046641" y="1092501"/>
                  <a:pt x="1051407" y="1041458"/>
                  <a:pt x="1057275" y="990600"/>
                </a:cubicBezTo>
                <a:cubicBezTo>
                  <a:pt x="1060932" y="958902"/>
                  <a:pt x="1059409" y="926391"/>
                  <a:pt x="1066800" y="895350"/>
                </a:cubicBezTo>
                <a:cubicBezTo>
                  <a:pt x="1075408" y="859198"/>
                  <a:pt x="1094343" y="826206"/>
                  <a:pt x="1104900" y="790575"/>
                </a:cubicBezTo>
                <a:cubicBezTo>
                  <a:pt x="1119776" y="740369"/>
                  <a:pt x="1128881" y="688599"/>
                  <a:pt x="1143000" y="638175"/>
                </a:cubicBezTo>
                <a:cubicBezTo>
                  <a:pt x="1173339" y="529820"/>
                  <a:pt x="1210959" y="423488"/>
                  <a:pt x="1238250" y="314325"/>
                </a:cubicBezTo>
                <a:cubicBezTo>
                  <a:pt x="1247775" y="276225"/>
                  <a:pt x="1255540" y="237641"/>
                  <a:pt x="1266825" y="200025"/>
                </a:cubicBezTo>
                <a:cubicBezTo>
                  <a:pt x="1340507" y="-45582"/>
                  <a:pt x="1266553" y="242480"/>
                  <a:pt x="1304925" y="76200"/>
                </a:cubicBezTo>
                <a:cubicBezTo>
                  <a:pt x="1310812" y="50689"/>
                  <a:pt x="1323975" y="0"/>
                  <a:pt x="1323975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457037" y="2595233"/>
            <a:ext cx="2416836" cy="2388289"/>
            <a:chOff x="3457037" y="2595233"/>
            <a:chExt cx="2416836" cy="2388289"/>
          </a:xfrm>
        </p:grpSpPr>
        <p:sp>
          <p:nvSpPr>
            <p:cNvPr id="134" name="TextBox 133"/>
            <p:cNvSpPr txBox="1"/>
            <p:nvPr/>
          </p:nvSpPr>
          <p:spPr>
            <a:xfrm>
              <a:off x="5204295" y="2595233"/>
              <a:ext cx="669578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82%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937951" y="3273242"/>
              <a:ext cx="669578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73%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110828" y="3953598"/>
              <a:ext cx="669578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56%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457037" y="4598811"/>
              <a:ext cx="669578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pc="-151" dirty="0">
                  <a:solidFill>
                    <a:schemeClr val="bg1">
                      <a:lumMod val="50000"/>
                    </a:schemeClr>
                  </a:solidFill>
                </a:rPr>
                <a:t>32%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30916" y="2576071"/>
            <a:ext cx="720080" cy="2407571"/>
            <a:chOff x="1430916" y="2576071"/>
            <a:chExt cx="720080" cy="2407571"/>
          </a:xfrm>
        </p:grpSpPr>
        <p:sp>
          <p:nvSpPr>
            <p:cNvPr id="129" name="TextBox 128"/>
            <p:cNvSpPr txBox="1"/>
            <p:nvPr/>
          </p:nvSpPr>
          <p:spPr>
            <a:xfrm>
              <a:off x="1430916" y="4598931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pc="-151" dirty="0" smtClean="0">
                  <a:solidFill>
                    <a:schemeClr val="bg1">
                      <a:lumMod val="50000"/>
                    </a:schemeClr>
                  </a:solidFill>
                </a:rPr>
                <a:t>项目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430916" y="3951251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pc="-151" dirty="0" smtClean="0">
                  <a:solidFill>
                    <a:schemeClr val="bg1">
                      <a:lumMod val="50000"/>
                    </a:schemeClr>
                  </a:solidFill>
                </a:rPr>
                <a:t>项目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30916" y="3292707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pc="-151" dirty="0" smtClean="0">
                  <a:solidFill>
                    <a:schemeClr val="bg1">
                      <a:lumMod val="50000"/>
                    </a:schemeClr>
                  </a:solidFill>
                </a:rPr>
                <a:t>项目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430916" y="2576071"/>
              <a:ext cx="720080" cy="38471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pc="-151" dirty="0" smtClean="0">
                  <a:solidFill>
                    <a:schemeClr val="bg1">
                      <a:lumMod val="50000"/>
                    </a:schemeClr>
                  </a:solidFill>
                </a:rPr>
                <a:t>项目</a:t>
              </a:r>
              <a:endParaRPr lang="zh-CN" altLang="en-US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41" name="圆角矩形 140"/>
          <p:cNvSpPr/>
          <p:nvPr/>
        </p:nvSpPr>
        <p:spPr>
          <a:xfrm>
            <a:off x="6897117" y="1623286"/>
            <a:ext cx="592638" cy="547837"/>
          </a:xfrm>
          <a:prstGeom prst="round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</a:rPr>
              <a:t>A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50" name="矩形 49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等腰三角形 50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53" name="椭圆 52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67" name="椭圆 66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工作概述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24391" y="586297"/>
            <a:ext cx="20708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项目近况</a:t>
            </a:r>
            <a:endParaRPr lang="en-US" altLang="zh-CN" sz="24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8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Project status</a:t>
            </a:r>
            <a:endParaRPr lang="zh-CN" altLang="en-US" sz="18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</p:grpSpPr>
        <p:sp>
          <p:nvSpPr>
            <p:cNvPr id="72" name="矩形 71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2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7583852" y="2816739"/>
            <a:ext cx="1472634" cy="3847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添加内容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97859" y="3182293"/>
            <a:ext cx="3249873" cy="5290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78" name="圆角矩形 77"/>
          <p:cNvSpPr/>
          <p:nvPr/>
        </p:nvSpPr>
        <p:spPr>
          <a:xfrm>
            <a:off x="6897117" y="2883233"/>
            <a:ext cx="592638" cy="547837"/>
          </a:xfrm>
          <a:prstGeom prst="round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</a:rPr>
              <a:t>A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4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"/>
                            </p:stCondLst>
                            <p:childTnLst>
                              <p:par>
                                <p:cTn id="6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23" grpId="0"/>
      <p:bldP spid="126" grpId="0"/>
      <p:bldP spid="133" grpId="0" animBg="1"/>
      <p:bldP spid="141" grpId="0" animBg="1"/>
      <p:bldP spid="69" grpId="0"/>
      <p:bldP spid="70" grpId="0"/>
      <p:bldP spid="76" grpId="0"/>
      <p:bldP spid="77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4309842" y="150941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4534352" y="1047753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8353191" y="1055996"/>
            <a:ext cx="1774276" cy="461665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8164697" y="1517655"/>
            <a:ext cx="2232248" cy="5724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459266" y="2114499"/>
            <a:ext cx="3633590" cy="2689818"/>
            <a:chOff x="1061987" y="1994163"/>
            <a:chExt cx="4169575" cy="2867738"/>
          </a:xfrm>
        </p:grpSpPr>
        <p:sp>
          <p:nvSpPr>
            <p:cNvPr id="80" name="矩形 79"/>
            <p:cNvSpPr/>
            <p:nvPr/>
          </p:nvSpPr>
          <p:spPr>
            <a:xfrm rot="16200000">
              <a:off x="4044692" y="3940802"/>
              <a:ext cx="929078" cy="372690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/>
            <p:cNvSpPr/>
            <p:nvPr/>
          </p:nvSpPr>
          <p:spPr>
            <a:xfrm rot="16200000">
              <a:off x="2915758" y="3570745"/>
              <a:ext cx="1668414" cy="372691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 rot="16200000">
              <a:off x="1953189" y="3367444"/>
              <a:ext cx="2075017" cy="37269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 rot="16200000">
              <a:off x="1540667" y="3714190"/>
              <a:ext cx="1381522" cy="37269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88380" y="2915204"/>
              <a:ext cx="669578" cy="278829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600" spc="-15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66%</a:t>
              </a:r>
              <a:endParaRPr lang="zh-CN" altLang="en-US" sz="1600" spc="-15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512305" y="2634259"/>
              <a:ext cx="669578" cy="304178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800" spc="-151" dirty="0" smtClean="0">
                  <a:solidFill>
                    <a:schemeClr val="bg1">
                      <a:lumMod val="50000"/>
                    </a:schemeClr>
                  </a:solidFill>
                </a:rPr>
                <a:t>79%</a:t>
              </a:r>
              <a:endParaRPr lang="zh-CN" altLang="en-US" sz="1800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259100" y="3364068"/>
              <a:ext cx="669578" cy="304178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800" spc="-151" dirty="0" smtClean="0">
                  <a:solidFill>
                    <a:schemeClr val="bg1">
                      <a:lumMod val="50000"/>
                    </a:schemeClr>
                  </a:solidFill>
                </a:rPr>
                <a:t>43%</a:t>
              </a:r>
              <a:endParaRPr lang="zh-CN" altLang="en-US" sz="1800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751607" y="2243684"/>
              <a:ext cx="669578" cy="278829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600" spc="-151" dirty="0" smtClean="0">
                  <a:solidFill>
                    <a:schemeClr val="bg1">
                      <a:lumMod val="50000"/>
                    </a:schemeClr>
                  </a:solidFill>
                </a:rPr>
                <a:t>95%</a:t>
              </a:r>
              <a:endParaRPr lang="zh-CN" altLang="en-US" sz="1600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989162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826647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496225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309946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061987" y="1994163"/>
              <a:ext cx="4169575" cy="2597744"/>
              <a:chOff x="1061987" y="1994163"/>
              <a:chExt cx="4169575" cy="2597744"/>
            </a:xfrm>
          </p:grpSpPr>
          <p:cxnSp>
            <p:nvCxnSpPr>
              <p:cNvPr id="91" name="直接箭头连接符 90"/>
              <p:cNvCxnSpPr/>
              <p:nvPr/>
            </p:nvCxnSpPr>
            <p:spPr>
              <a:xfrm flipV="1">
                <a:off x="1650042" y="1994163"/>
                <a:ext cx="0" cy="25977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箭头连接符 91"/>
              <p:cNvCxnSpPr/>
              <p:nvPr/>
            </p:nvCxnSpPr>
            <p:spPr>
              <a:xfrm>
                <a:off x="1610809" y="4591453"/>
                <a:ext cx="362075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/>
              <p:cNvSpPr txBox="1"/>
              <p:nvPr/>
            </p:nvSpPr>
            <p:spPr>
              <a:xfrm>
                <a:off x="1061987" y="4318602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/>
                  <a:t>100</a:t>
                </a:r>
                <a:endParaRPr lang="zh-CN" altLang="en-US" sz="110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061987" y="4109015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/>
                  <a:t>200</a:t>
                </a:r>
                <a:endParaRPr lang="zh-CN" altLang="en-US" sz="110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061987" y="3871789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/>
                  <a:t>300</a:t>
                </a:r>
                <a:endParaRPr lang="zh-CN" altLang="en-US" sz="110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1061987" y="3634563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/>
                  <a:t>400</a:t>
                </a:r>
                <a:endParaRPr lang="zh-CN" altLang="en-US" sz="110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061987" y="3397336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/>
                  <a:t>500</a:t>
                </a:r>
                <a:endParaRPr lang="zh-CN" altLang="en-US" sz="110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061987" y="3160110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/>
                  <a:t>600</a:t>
                </a:r>
                <a:endParaRPr lang="zh-CN" altLang="en-US" sz="110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061987" y="2922884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/>
                  <a:t>700</a:t>
                </a:r>
                <a:endParaRPr lang="zh-CN" altLang="en-US" sz="1100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1061987" y="2695449"/>
                <a:ext cx="358912" cy="198104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 dirty="0" smtClean="0"/>
                  <a:t>800</a:t>
                </a:r>
                <a:endParaRPr lang="zh-CN" altLang="en-US" sz="1100" dirty="0"/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1061987" y="2516282"/>
                <a:ext cx="358898" cy="198098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 dirty="0"/>
                  <a:t>9</a:t>
                </a:r>
                <a:r>
                  <a:rPr lang="en-US" altLang="zh-CN" sz="1100" dirty="0" smtClean="0"/>
                  <a:t>00</a:t>
                </a:r>
                <a:endParaRPr lang="zh-CN" altLang="en-US" sz="11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061987" y="2326314"/>
                <a:ext cx="431033" cy="198098"/>
              </a:xfrm>
              <a:prstGeom prst="rect">
                <a:avLst/>
              </a:prstGeom>
              <a:noFill/>
            </p:spPr>
            <p:txBody>
              <a:bodyPr wrap="none" lIns="70557" tIns="35279" rIns="70557" bIns="35279" rtlCol="0">
                <a:spAutoFit/>
              </a:bodyPr>
              <a:lstStyle/>
              <a:p>
                <a:r>
                  <a:rPr lang="en-US" altLang="zh-CN" sz="1100" dirty="0" smtClean="0"/>
                  <a:t>1000</a:t>
                </a:r>
                <a:endParaRPr lang="zh-CN" altLang="en-US" sz="1100" dirty="0"/>
              </a:p>
            </p:txBody>
          </p:sp>
          <p:sp>
            <p:nvSpPr>
              <p:cNvPr id="106" name="Line 6"/>
              <p:cNvSpPr>
                <a:spLocks noChangeShapeType="1"/>
              </p:cNvSpPr>
              <p:nvPr/>
            </p:nvSpPr>
            <p:spPr bwMode="auto">
              <a:xfrm>
                <a:off x="1396955" y="3081174"/>
                <a:ext cx="369119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Line 7"/>
              <p:cNvSpPr>
                <a:spLocks noChangeShapeType="1"/>
              </p:cNvSpPr>
              <p:nvPr/>
            </p:nvSpPr>
            <p:spPr bwMode="auto">
              <a:xfrm>
                <a:off x="1396955" y="3310689"/>
                <a:ext cx="369119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Line 8"/>
              <p:cNvSpPr>
                <a:spLocks noChangeShapeType="1"/>
              </p:cNvSpPr>
              <p:nvPr/>
            </p:nvSpPr>
            <p:spPr bwMode="auto">
              <a:xfrm>
                <a:off x="1396955" y="3534805"/>
                <a:ext cx="369119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Line 9"/>
              <p:cNvSpPr>
                <a:spLocks noChangeShapeType="1"/>
              </p:cNvSpPr>
              <p:nvPr/>
            </p:nvSpPr>
            <p:spPr bwMode="auto">
              <a:xfrm>
                <a:off x="1396955" y="3764321"/>
                <a:ext cx="369119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Line 10"/>
              <p:cNvSpPr>
                <a:spLocks noChangeShapeType="1"/>
              </p:cNvSpPr>
              <p:nvPr/>
            </p:nvSpPr>
            <p:spPr bwMode="auto">
              <a:xfrm>
                <a:off x="1396955" y="3993837"/>
                <a:ext cx="369119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Line 11"/>
              <p:cNvSpPr>
                <a:spLocks noChangeShapeType="1"/>
              </p:cNvSpPr>
              <p:nvPr/>
            </p:nvSpPr>
            <p:spPr bwMode="auto">
              <a:xfrm>
                <a:off x="1396955" y="4223352"/>
                <a:ext cx="369119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Line 12"/>
              <p:cNvSpPr>
                <a:spLocks noChangeShapeType="1"/>
              </p:cNvSpPr>
              <p:nvPr/>
            </p:nvSpPr>
            <p:spPr bwMode="auto">
              <a:xfrm>
                <a:off x="1396955" y="4426304"/>
                <a:ext cx="369119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Line 10"/>
              <p:cNvSpPr>
                <a:spLocks noChangeShapeType="1"/>
              </p:cNvSpPr>
              <p:nvPr/>
            </p:nvSpPr>
            <p:spPr bwMode="auto">
              <a:xfrm>
                <a:off x="1540366" y="2411492"/>
                <a:ext cx="3547788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Line 11"/>
              <p:cNvSpPr>
                <a:spLocks noChangeShapeType="1"/>
              </p:cNvSpPr>
              <p:nvPr/>
            </p:nvSpPr>
            <p:spPr bwMode="auto">
              <a:xfrm>
                <a:off x="1540365" y="2641008"/>
                <a:ext cx="3547787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Line 12"/>
              <p:cNvSpPr>
                <a:spLocks noChangeShapeType="1"/>
              </p:cNvSpPr>
              <p:nvPr/>
            </p:nvSpPr>
            <p:spPr bwMode="auto">
              <a:xfrm>
                <a:off x="1509073" y="2843960"/>
                <a:ext cx="3579080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Line 10"/>
              <p:cNvSpPr>
                <a:spLocks noChangeShapeType="1"/>
              </p:cNvSpPr>
              <p:nvPr/>
            </p:nvSpPr>
            <p:spPr bwMode="auto">
              <a:xfrm>
                <a:off x="1540366" y="2172083"/>
                <a:ext cx="3547788" cy="0"/>
              </a:xfrm>
              <a:prstGeom prst="line">
                <a:avLst/>
              </a:prstGeom>
              <a:noFill/>
              <a:ln w="5" cap="flat">
                <a:solidFill>
                  <a:schemeClr val="bg1">
                    <a:lumMod val="50000"/>
                    <a:alpha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0557" tIns="35279" rIns="70557" bIns="3527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435478" y="2114499"/>
            <a:ext cx="3633590" cy="2689818"/>
            <a:chOff x="7038199" y="1994163"/>
            <a:chExt cx="4169575" cy="2867738"/>
          </a:xfrm>
        </p:grpSpPr>
        <p:sp>
          <p:nvSpPr>
            <p:cNvPr id="185" name="矩形 184"/>
            <p:cNvSpPr/>
            <p:nvPr/>
          </p:nvSpPr>
          <p:spPr>
            <a:xfrm rot="16200000">
              <a:off x="9537325" y="3457222"/>
              <a:ext cx="1896238" cy="372690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185"/>
            <p:cNvSpPr/>
            <p:nvPr/>
          </p:nvSpPr>
          <p:spPr>
            <a:xfrm rot="16200000">
              <a:off x="9010585" y="3689357"/>
              <a:ext cx="1431187" cy="372691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186"/>
            <p:cNvSpPr/>
            <p:nvPr/>
          </p:nvSpPr>
          <p:spPr>
            <a:xfrm rot="16200000">
              <a:off x="7929401" y="3367444"/>
              <a:ext cx="2075017" cy="37269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187"/>
            <p:cNvSpPr/>
            <p:nvPr/>
          </p:nvSpPr>
          <p:spPr>
            <a:xfrm rot="16200000">
              <a:off x="7124673" y="3321984"/>
              <a:ext cx="2165935" cy="37269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spcCol="0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9" name="直接箭头连接符 188"/>
            <p:cNvCxnSpPr/>
            <p:nvPr/>
          </p:nvCxnSpPr>
          <p:spPr>
            <a:xfrm flipV="1">
              <a:off x="7626254" y="1994163"/>
              <a:ext cx="0" cy="25977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箭头连接符 189"/>
            <p:cNvCxnSpPr/>
            <p:nvPr/>
          </p:nvCxnSpPr>
          <p:spPr>
            <a:xfrm>
              <a:off x="7587021" y="4591453"/>
              <a:ext cx="362075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7953435" y="2133288"/>
              <a:ext cx="669578" cy="278829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600" spc="-15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99%</a:t>
              </a:r>
              <a:endParaRPr lang="zh-CN" altLang="en-US" sz="1600" spc="-15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9459489" y="2839694"/>
              <a:ext cx="669578" cy="304178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800" spc="-151" dirty="0" smtClean="0">
                  <a:solidFill>
                    <a:schemeClr val="bg1">
                      <a:lumMod val="50000"/>
                    </a:schemeClr>
                  </a:solidFill>
                </a:rPr>
                <a:t>69%</a:t>
              </a:r>
              <a:endParaRPr lang="zh-CN" altLang="en-US" sz="1800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10207189" y="2401664"/>
              <a:ext cx="669578" cy="304178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800" spc="-151" dirty="0" smtClean="0">
                  <a:solidFill>
                    <a:schemeClr val="bg1">
                      <a:lumMod val="50000"/>
                    </a:schemeClr>
                  </a:solidFill>
                </a:rPr>
                <a:t>88%</a:t>
              </a:r>
              <a:endParaRPr lang="zh-CN" altLang="en-US" sz="1800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727819" y="2243684"/>
              <a:ext cx="669578" cy="278829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en-US" altLang="zh-CN" sz="1600" spc="-151" dirty="0" smtClean="0">
                  <a:solidFill>
                    <a:schemeClr val="bg1">
                      <a:lumMod val="50000"/>
                    </a:schemeClr>
                  </a:solidFill>
                </a:rPr>
                <a:t>95%</a:t>
              </a:r>
              <a:endParaRPr lang="zh-CN" altLang="en-US" sz="1600" spc="-1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038199" y="4318602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/>
                <a:t>100</a:t>
              </a:r>
              <a:endParaRPr lang="zh-CN" altLang="en-US" sz="1100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7038199" y="4109015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 dirty="0"/>
                <a:t>200</a:t>
              </a:r>
              <a:endParaRPr lang="zh-CN" altLang="en-US" sz="1100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7038199" y="3871789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/>
                <a:t>300</a:t>
              </a:r>
              <a:endParaRPr lang="zh-CN" altLang="en-US" sz="110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7038199" y="3634563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/>
                <a:t>400</a:t>
              </a:r>
              <a:endParaRPr lang="zh-CN" altLang="en-US" sz="110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7038199" y="3397336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/>
                <a:t>500</a:t>
              </a:r>
              <a:endParaRPr lang="zh-CN" altLang="en-US" sz="1100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7038199" y="3160110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/>
                <a:t>600</a:t>
              </a:r>
              <a:endParaRPr lang="zh-CN" altLang="en-US" sz="110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7038199" y="2922884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/>
                <a:t>700</a:t>
              </a:r>
              <a:endParaRPr lang="zh-CN" altLang="en-US" sz="110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7965374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8802859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9472437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10286158" y="4663797"/>
              <a:ext cx="424635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标题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7038199" y="2695449"/>
              <a:ext cx="358912" cy="198104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 dirty="0" smtClean="0"/>
                <a:t>800</a:t>
              </a:r>
              <a:endParaRPr lang="zh-CN" alt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7038199" y="2516282"/>
              <a:ext cx="358898" cy="198098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 dirty="0"/>
                <a:t>9</a:t>
              </a:r>
              <a:r>
                <a:rPr lang="en-US" altLang="zh-CN" sz="1100" dirty="0" smtClean="0"/>
                <a:t>00</a:t>
              </a:r>
              <a:endParaRPr lang="zh-CN" alt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7038199" y="2326314"/>
              <a:ext cx="431033" cy="198098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en-US" altLang="zh-CN" sz="1100" dirty="0" smtClean="0"/>
                <a:t>1000</a:t>
              </a:r>
              <a:endParaRPr lang="zh-CN" altLang="en-US" sz="1100" dirty="0"/>
            </a:p>
          </p:txBody>
        </p:sp>
        <p:sp>
          <p:nvSpPr>
            <p:cNvPr id="209" name="Line 6"/>
            <p:cNvSpPr>
              <a:spLocks noChangeShapeType="1"/>
            </p:cNvSpPr>
            <p:nvPr/>
          </p:nvSpPr>
          <p:spPr bwMode="auto">
            <a:xfrm>
              <a:off x="7373167" y="3081174"/>
              <a:ext cx="369119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Line 7"/>
            <p:cNvSpPr>
              <a:spLocks noChangeShapeType="1"/>
            </p:cNvSpPr>
            <p:nvPr/>
          </p:nvSpPr>
          <p:spPr bwMode="auto">
            <a:xfrm>
              <a:off x="7373167" y="3310689"/>
              <a:ext cx="369119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Line 8"/>
            <p:cNvSpPr>
              <a:spLocks noChangeShapeType="1"/>
            </p:cNvSpPr>
            <p:nvPr/>
          </p:nvSpPr>
          <p:spPr bwMode="auto">
            <a:xfrm>
              <a:off x="7373167" y="3534805"/>
              <a:ext cx="369119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Line 9"/>
            <p:cNvSpPr>
              <a:spLocks noChangeShapeType="1"/>
            </p:cNvSpPr>
            <p:nvPr/>
          </p:nvSpPr>
          <p:spPr bwMode="auto">
            <a:xfrm>
              <a:off x="7373167" y="3764321"/>
              <a:ext cx="369119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Line 10"/>
            <p:cNvSpPr>
              <a:spLocks noChangeShapeType="1"/>
            </p:cNvSpPr>
            <p:nvPr/>
          </p:nvSpPr>
          <p:spPr bwMode="auto">
            <a:xfrm>
              <a:off x="7373167" y="3993837"/>
              <a:ext cx="369119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Line 11"/>
            <p:cNvSpPr>
              <a:spLocks noChangeShapeType="1"/>
            </p:cNvSpPr>
            <p:nvPr/>
          </p:nvSpPr>
          <p:spPr bwMode="auto">
            <a:xfrm>
              <a:off x="7373167" y="4223352"/>
              <a:ext cx="369119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Line 12"/>
            <p:cNvSpPr>
              <a:spLocks noChangeShapeType="1"/>
            </p:cNvSpPr>
            <p:nvPr/>
          </p:nvSpPr>
          <p:spPr bwMode="auto">
            <a:xfrm>
              <a:off x="7373167" y="4426304"/>
              <a:ext cx="369119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Line 10"/>
            <p:cNvSpPr>
              <a:spLocks noChangeShapeType="1"/>
            </p:cNvSpPr>
            <p:nvPr/>
          </p:nvSpPr>
          <p:spPr bwMode="auto">
            <a:xfrm>
              <a:off x="7516578" y="2411492"/>
              <a:ext cx="3547788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Line 11"/>
            <p:cNvSpPr>
              <a:spLocks noChangeShapeType="1"/>
            </p:cNvSpPr>
            <p:nvPr/>
          </p:nvSpPr>
          <p:spPr bwMode="auto">
            <a:xfrm>
              <a:off x="7516577" y="2641008"/>
              <a:ext cx="3547787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Line 12"/>
            <p:cNvSpPr>
              <a:spLocks noChangeShapeType="1"/>
            </p:cNvSpPr>
            <p:nvPr/>
          </p:nvSpPr>
          <p:spPr bwMode="auto">
            <a:xfrm>
              <a:off x="7485285" y="2843960"/>
              <a:ext cx="3579080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Line 10"/>
            <p:cNvSpPr>
              <a:spLocks noChangeShapeType="1"/>
            </p:cNvSpPr>
            <p:nvPr/>
          </p:nvSpPr>
          <p:spPr bwMode="auto">
            <a:xfrm>
              <a:off x="7516578" y="2172083"/>
              <a:ext cx="3547788" cy="0"/>
            </a:xfrm>
            <a:prstGeom prst="line">
              <a:avLst/>
            </a:prstGeom>
            <a:noFill/>
            <a:ln w="5" cap="flat">
              <a:solidFill>
                <a:schemeClr val="bg1">
                  <a:lumMod val="50000"/>
                  <a:alpha val="2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0557" tIns="35279" rIns="70557" bIns="3527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87252" y="2034512"/>
            <a:ext cx="1054199" cy="2649679"/>
            <a:chOff x="5489974" y="1916832"/>
            <a:chExt cx="1209702" cy="2824944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6102733" y="1916832"/>
              <a:ext cx="0" cy="28249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489974" y="2562739"/>
              <a:ext cx="1209702" cy="1147008"/>
            </a:xfrm>
            <a:prstGeom prst="ellipse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87252" y="2571521"/>
            <a:ext cx="1192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err="1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vs</a:t>
            </a:r>
            <a:endParaRPr lang="zh-CN" altLang="en-US" sz="66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8056288" y="5375113"/>
            <a:ext cx="2342750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8100816" y="4976644"/>
            <a:ext cx="1203531" cy="408189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CB1B3D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rPr>
              <a:t>2014</a:t>
            </a:r>
            <a:r>
              <a:rPr lang="zh-CN" altLang="en-US" sz="2000" dirty="0" smtClean="0">
                <a:solidFill>
                  <a:srgbClr val="CB1B3D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rPr>
              <a:t>年</a:t>
            </a:r>
            <a:endParaRPr lang="zh-CN" altLang="en-US" sz="2000" dirty="0">
              <a:solidFill>
                <a:srgbClr val="CB1B3D"/>
              </a:solidFill>
              <a:latin typeface="方正黑体_GBK" pitchFamily="65" charset="-122"/>
              <a:ea typeface="方正黑体_GBK" pitchFamily="65" charset="-122"/>
              <a:cs typeface="华文黑体" pitchFamily="2" charset="-122"/>
            </a:endParaRPr>
          </a:p>
        </p:txBody>
      </p:sp>
      <p:sp>
        <p:nvSpPr>
          <p:cNvPr id="224" name="圆角矩形 223"/>
          <p:cNvSpPr/>
          <p:nvPr/>
        </p:nvSpPr>
        <p:spPr>
          <a:xfrm>
            <a:off x="7428588" y="5098426"/>
            <a:ext cx="685767" cy="261082"/>
          </a:xfrm>
          <a:prstGeom prst="round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去年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2166857" y="5375113"/>
            <a:ext cx="2342750" cy="5724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2218486" y="4976644"/>
            <a:ext cx="1203531" cy="408189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CB1B3D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rPr>
              <a:t>2015</a:t>
            </a:r>
            <a:r>
              <a:rPr lang="zh-CN" altLang="en-US" sz="2000" dirty="0" smtClean="0">
                <a:solidFill>
                  <a:srgbClr val="CB1B3D"/>
                </a:solidFill>
                <a:latin typeface="方正黑体_GBK" pitchFamily="65" charset="-122"/>
                <a:ea typeface="方正黑体_GBK" pitchFamily="65" charset="-122"/>
                <a:cs typeface="华文黑体" pitchFamily="2" charset="-122"/>
              </a:rPr>
              <a:t>年</a:t>
            </a:r>
            <a:endParaRPr lang="zh-CN" altLang="en-US" sz="2000" dirty="0">
              <a:solidFill>
                <a:srgbClr val="CB1B3D"/>
              </a:solidFill>
              <a:latin typeface="方正黑体_GBK" pitchFamily="65" charset="-122"/>
              <a:ea typeface="方正黑体_GBK" pitchFamily="65" charset="-122"/>
              <a:cs typeface="华文黑体" pitchFamily="2" charset="-122"/>
            </a:endParaRPr>
          </a:p>
        </p:txBody>
      </p:sp>
      <p:sp>
        <p:nvSpPr>
          <p:cNvPr id="230" name="圆角矩形 229"/>
          <p:cNvSpPr/>
          <p:nvPr/>
        </p:nvSpPr>
        <p:spPr>
          <a:xfrm>
            <a:off x="1442475" y="5098426"/>
            <a:ext cx="764300" cy="261082"/>
          </a:xfrm>
          <a:prstGeom prst="round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今年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-25474" y="559206"/>
            <a:ext cx="3862958" cy="685656"/>
            <a:chOff x="0" y="816412"/>
            <a:chExt cx="4442748" cy="1080000"/>
          </a:xfrm>
          <a:solidFill>
            <a:srgbClr val="CB1B3D"/>
          </a:solidFill>
          <a:effectLst/>
        </p:grpSpPr>
        <p:sp>
          <p:nvSpPr>
            <p:cNvPr id="113" name="矩形 112"/>
            <p:cNvSpPr/>
            <p:nvPr/>
          </p:nvSpPr>
          <p:spPr>
            <a:xfrm>
              <a:off x="0" y="816412"/>
              <a:ext cx="4148008" cy="10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等腰三角形 113"/>
            <p:cNvSpPr/>
            <p:nvPr/>
          </p:nvSpPr>
          <p:spPr>
            <a:xfrm rot="5400000">
              <a:off x="4094940" y="1185259"/>
              <a:ext cx="400876" cy="2947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533375" y="402211"/>
            <a:ext cx="999593" cy="922750"/>
            <a:chOff x="622598" y="695550"/>
            <a:chExt cx="1478996" cy="1365298"/>
          </a:xfrm>
        </p:grpSpPr>
        <p:sp>
          <p:nvSpPr>
            <p:cNvPr id="118" name="椭圆 117"/>
            <p:cNvSpPr/>
            <p:nvPr/>
          </p:nvSpPr>
          <p:spPr>
            <a:xfrm flipH="1" flipV="1">
              <a:off x="622598" y="695550"/>
              <a:ext cx="1369946" cy="1365298"/>
            </a:xfrm>
            <a:prstGeom prst="ellipse">
              <a:avLst/>
            </a:prstGeom>
            <a:solidFill>
              <a:schemeClr val="bg1"/>
            </a:solidFill>
            <a:ln w="28575" cap="rnd" cmpd="sng">
              <a:solidFill>
                <a:srgbClr val="CB1B3D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30000" dirty="0"/>
            </a:p>
          </p:txBody>
        </p:sp>
        <p:sp>
          <p:nvSpPr>
            <p:cNvPr id="120" name="椭圆 119"/>
            <p:cNvSpPr/>
            <p:nvPr/>
          </p:nvSpPr>
          <p:spPr>
            <a:xfrm flipH="1" flipV="1">
              <a:off x="728663" y="799625"/>
              <a:ext cx="1164616" cy="11638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999">
                  <a:schemeClr val="bg1"/>
                </a:gs>
                <a:gs pos="70000">
                  <a:schemeClr val="bg1"/>
                </a:gs>
                <a:gs pos="100000">
                  <a:srgbClr val="FFEBFA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90469" y="869062"/>
              <a:ext cx="1311125" cy="104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-300" dirty="0">
                  <a:solidFill>
                    <a:srgbClr val="CB1B3D"/>
                  </a:solidFill>
                  <a:latin typeface="方正大黑_GBK" pitchFamily="65" charset="-122"/>
                  <a:ea typeface="方正大黑_GBK" pitchFamily="65" charset="-122"/>
                </a:rPr>
                <a:t>01</a:t>
              </a:r>
              <a:endParaRPr lang="zh-CN" altLang="en-US" sz="6600" spc="-300" dirty="0">
                <a:solidFill>
                  <a:srgbClr val="CB1B3D"/>
                </a:solidFill>
                <a:latin typeface="方正大黑_GBK" pitchFamily="65" charset="-122"/>
                <a:ea typeface="方正大黑_GBK" pitchFamily="65" charset="-122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1677995" y="663079"/>
            <a:ext cx="19032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准圆简体" pitchFamily="2" charset="-122"/>
                <a:ea typeface="方正准圆简体" pitchFamily="2" charset="-122"/>
              </a:rPr>
              <a:t>工作概述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4024390" y="586297"/>
            <a:ext cx="2685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去年</a:t>
            </a:r>
            <a:r>
              <a:rPr lang="zh-CN" altLang="en-US" sz="24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相比</a:t>
            </a:r>
            <a:endParaRPr lang="en-US" altLang="zh-CN" sz="24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  <a:p>
            <a:r>
              <a:rPr lang="en-US" altLang="zh-CN" sz="1600" dirty="0">
                <a:solidFill>
                  <a:srgbClr val="CB1B3D"/>
                </a:solidFill>
                <a:latin typeface="方正准圆简体" pitchFamily="2" charset="-122"/>
                <a:ea typeface="方正准圆简体" pitchFamily="2" charset="-122"/>
              </a:rPr>
              <a:t>Compared with last year</a:t>
            </a:r>
            <a:endParaRPr lang="zh-CN" altLang="en-US" sz="1600" dirty="0">
              <a:solidFill>
                <a:srgbClr val="CB1B3D"/>
              </a:solidFill>
              <a:latin typeface="方正准圆简体" pitchFamily="2" charset="-122"/>
              <a:ea typeface="方正准圆简体" pitchFamily="2" charset="-122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10681841" y="378416"/>
            <a:ext cx="1508572" cy="840833"/>
            <a:chOff x="2662738" y="3212811"/>
            <a:chExt cx="1508572" cy="840833"/>
          </a:xfrm>
        </p:grpSpPr>
        <p:sp>
          <p:nvSpPr>
            <p:cNvPr id="127" name="矩形 126"/>
            <p:cNvSpPr/>
            <p:nvPr/>
          </p:nvSpPr>
          <p:spPr>
            <a:xfrm>
              <a:off x="3709346" y="3599402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2662738" y="3212811"/>
              <a:ext cx="461964" cy="454242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3124702" y="3667053"/>
              <a:ext cx="297842" cy="29286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3422544" y="3484048"/>
              <a:ext cx="286802" cy="212114"/>
            </a:xfrm>
            <a:prstGeom prst="rect">
              <a:avLst/>
            </a:prstGeom>
            <a:solidFill>
              <a:srgbClr val="CB1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9" name="矩形 138"/>
          <p:cNvSpPr/>
          <p:nvPr/>
        </p:nvSpPr>
        <p:spPr>
          <a:xfrm>
            <a:off x="-4494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>
            <a:off x="4035287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矩形 140"/>
          <p:cNvSpPr/>
          <p:nvPr/>
        </p:nvSpPr>
        <p:spPr>
          <a:xfrm>
            <a:off x="8111344" y="6597352"/>
            <a:ext cx="4079069" cy="269640"/>
          </a:xfrm>
          <a:prstGeom prst="rect">
            <a:avLst/>
          </a:prstGeom>
          <a:solidFill>
            <a:srgbClr val="CB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7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2" grpId="0"/>
      <p:bldP spid="223" grpId="0"/>
      <p:bldP spid="224" grpId="0" animBg="1"/>
      <p:bldP spid="228" grpId="0"/>
      <p:bldP spid="229" grpId="0"/>
      <p:bldP spid="230" grpId="0" animBg="1"/>
      <p:bldP spid="123" grpId="0"/>
      <p:bldP spid="1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9410</TotalTime>
  <Words>3026</Words>
  <Application>Microsoft Office PowerPoint</Application>
  <PresentationFormat>自定义</PresentationFormat>
  <Paragraphs>651</Paragraphs>
  <Slides>41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68" baseType="lpstr">
      <vt:lpstr>Arial Rounded MT Bold</vt:lpstr>
      <vt:lpstr>Arial</vt:lpstr>
      <vt:lpstr>方正黑体简体</vt:lpstr>
      <vt:lpstr>Swis721 BlkCn BT</vt:lpstr>
      <vt:lpstr>Calibri Light</vt:lpstr>
      <vt:lpstr>Verdana</vt:lpstr>
      <vt:lpstr>方正准圆简体</vt:lpstr>
      <vt:lpstr>Gulim</vt:lpstr>
      <vt:lpstr>Arial Black</vt:lpstr>
      <vt:lpstr>方正黑体_GBK</vt:lpstr>
      <vt:lpstr>Times New Roman</vt:lpstr>
      <vt:lpstr>华文黑体</vt:lpstr>
      <vt:lpstr>Calibri</vt:lpstr>
      <vt:lpstr>微软雅黑</vt:lpstr>
      <vt:lpstr>Impact</vt:lpstr>
      <vt:lpstr>黑体</vt:lpstr>
      <vt:lpstr>方正大黑_GBK</vt:lpstr>
      <vt:lpstr>方正稚艺简体</vt:lpstr>
      <vt:lpstr>Cassannet Bold</vt:lpstr>
      <vt:lpstr>宋体</vt:lpstr>
      <vt:lpstr>Franklin Gothic Medium</vt:lpstr>
      <vt:lpstr>DFGothic-EB</vt:lpstr>
      <vt:lpstr>Bebas</vt:lpstr>
      <vt:lpstr>方正正中黑简体</vt:lpstr>
      <vt:lpstr>1_自定义设计方案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481</cp:revision>
  <dcterms:created xsi:type="dcterms:W3CDTF">2014-12-25T08:17:45Z</dcterms:created>
  <dcterms:modified xsi:type="dcterms:W3CDTF">2016-11-06T10:14:52Z</dcterms:modified>
  <cp:category>锐旗设计；https://9ppt.taobao.com</cp:category>
</cp:coreProperties>
</file>